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59" r:id="rId4"/>
  </p:sldIdLst>
  <p:sldSz cx="12192000" cy="6858000"/>
  <p:notesSz cx="6858000" cy="9144000"/>
  <p:defaultText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54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72"/>
  </p:normalViewPr>
  <p:slideViewPr>
    <p:cSldViewPr snapToGrid="0" snapToObjects="1">
      <p:cViewPr varScale="1">
        <p:scale>
          <a:sx n="99" d="100"/>
          <a:sy n="99" d="100"/>
        </p:scale>
        <p:origin x="90" y="7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56F19-52DF-A24C-8A8B-A72C8FABC8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EE"/>
          </a:p>
        </p:txBody>
      </p:sp>
      <p:sp>
        <p:nvSpPr>
          <p:cNvPr id="3" name="Subtitle 2">
            <a:extLst>
              <a:ext uri="{FF2B5EF4-FFF2-40B4-BE49-F238E27FC236}">
                <a16:creationId xmlns:a16="http://schemas.microsoft.com/office/drawing/2014/main" id="{F663CF0A-D23E-114C-89F8-44E6296715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EE"/>
          </a:p>
        </p:txBody>
      </p:sp>
      <p:sp>
        <p:nvSpPr>
          <p:cNvPr id="4" name="Date Placeholder 3">
            <a:extLst>
              <a:ext uri="{FF2B5EF4-FFF2-40B4-BE49-F238E27FC236}">
                <a16:creationId xmlns:a16="http://schemas.microsoft.com/office/drawing/2014/main" id="{164C3F6F-B239-5A4D-A811-6363139DA7E3}"/>
              </a:ext>
            </a:extLst>
          </p:cNvPr>
          <p:cNvSpPr>
            <a:spLocks noGrp="1"/>
          </p:cNvSpPr>
          <p:nvPr>
            <p:ph type="dt" sz="half" idx="10"/>
          </p:nvPr>
        </p:nvSpPr>
        <p:spPr/>
        <p:txBody>
          <a:bodyPr/>
          <a:lstStyle/>
          <a:p>
            <a:fld id="{74717DE8-8EAA-7B46-8633-8D778F7D0520}" type="datetimeFigureOut">
              <a:rPr lang="en-EE" smtClean="0"/>
              <a:t>03/20/2026</a:t>
            </a:fld>
            <a:endParaRPr lang="en-EE"/>
          </a:p>
        </p:txBody>
      </p:sp>
      <p:sp>
        <p:nvSpPr>
          <p:cNvPr id="5" name="Footer Placeholder 4">
            <a:extLst>
              <a:ext uri="{FF2B5EF4-FFF2-40B4-BE49-F238E27FC236}">
                <a16:creationId xmlns:a16="http://schemas.microsoft.com/office/drawing/2014/main" id="{75BAC67F-75F4-CB40-88C5-00EDA06DD84F}"/>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F882873B-8F9D-3848-8167-CB970541E797}"/>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865748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22F49-C7E2-BD49-A99E-75D9697BFDEC}"/>
              </a:ext>
            </a:extLst>
          </p:cNvPr>
          <p:cNvSpPr>
            <a:spLocks noGrp="1"/>
          </p:cNvSpPr>
          <p:nvPr>
            <p:ph type="title"/>
          </p:nvPr>
        </p:nvSpPr>
        <p:spPr/>
        <p:txBody>
          <a:bodyPr/>
          <a:lstStyle/>
          <a:p>
            <a:r>
              <a:rPr lang="en-US"/>
              <a:t>Click to edit Master title style</a:t>
            </a:r>
            <a:endParaRPr lang="en-EE"/>
          </a:p>
        </p:txBody>
      </p:sp>
      <p:sp>
        <p:nvSpPr>
          <p:cNvPr id="3" name="Vertical Text Placeholder 2">
            <a:extLst>
              <a:ext uri="{FF2B5EF4-FFF2-40B4-BE49-F238E27FC236}">
                <a16:creationId xmlns:a16="http://schemas.microsoft.com/office/drawing/2014/main" id="{C6251FF6-E19C-F742-A352-D16E7E77E4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Date Placeholder 3">
            <a:extLst>
              <a:ext uri="{FF2B5EF4-FFF2-40B4-BE49-F238E27FC236}">
                <a16:creationId xmlns:a16="http://schemas.microsoft.com/office/drawing/2014/main" id="{DE5F706F-53CC-4744-B77D-93C7DAF5236A}"/>
              </a:ext>
            </a:extLst>
          </p:cNvPr>
          <p:cNvSpPr>
            <a:spLocks noGrp="1"/>
          </p:cNvSpPr>
          <p:nvPr>
            <p:ph type="dt" sz="half" idx="10"/>
          </p:nvPr>
        </p:nvSpPr>
        <p:spPr/>
        <p:txBody>
          <a:bodyPr/>
          <a:lstStyle/>
          <a:p>
            <a:fld id="{74717DE8-8EAA-7B46-8633-8D778F7D0520}" type="datetimeFigureOut">
              <a:rPr lang="en-EE" smtClean="0"/>
              <a:t>03/20/2026</a:t>
            </a:fld>
            <a:endParaRPr lang="en-EE"/>
          </a:p>
        </p:txBody>
      </p:sp>
      <p:sp>
        <p:nvSpPr>
          <p:cNvPr id="5" name="Footer Placeholder 4">
            <a:extLst>
              <a:ext uri="{FF2B5EF4-FFF2-40B4-BE49-F238E27FC236}">
                <a16:creationId xmlns:a16="http://schemas.microsoft.com/office/drawing/2014/main" id="{D77A3D92-7821-C64F-9FEE-E699F6DAAD6F}"/>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8F4F383B-5533-7749-9A83-1998906FCBA6}"/>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114357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4D8D5B-80D9-344F-8ADF-03F4E20380E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EE"/>
          </a:p>
        </p:txBody>
      </p:sp>
      <p:sp>
        <p:nvSpPr>
          <p:cNvPr id="3" name="Vertical Text Placeholder 2">
            <a:extLst>
              <a:ext uri="{FF2B5EF4-FFF2-40B4-BE49-F238E27FC236}">
                <a16:creationId xmlns:a16="http://schemas.microsoft.com/office/drawing/2014/main" id="{48992861-5778-9B41-8684-E3BFA2E36F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Date Placeholder 3">
            <a:extLst>
              <a:ext uri="{FF2B5EF4-FFF2-40B4-BE49-F238E27FC236}">
                <a16:creationId xmlns:a16="http://schemas.microsoft.com/office/drawing/2014/main" id="{41AD3C40-8446-3E4F-9D1E-A334249A537D}"/>
              </a:ext>
            </a:extLst>
          </p:cNvPr>
          <p:cNvSpPr>
            <a:spLocks noGrp="1"/>
          </p:cNvSpPr>
          <p:nvPr>
            <p:ph type="dt" sz="half" idx="10"/>
          </p:nvPr>
        </p:nvSpPr>
        <p:spPr/>
        <p:txBody>
          <a:bodyPr/>
          <a:lstStyle/>
          <a:p>
            <a:fld id="{74717DE8-8EAA-7B46-8633-8D778F7D0520}" type="datetimeFigureOut">
              <a:rPr lang="en-EE" smtClean="0"/>
              <a:t>03/20/2026</a:t>
            </a:fld>
            <a:endParaRPr lang="en-EE"/>
          </a:p>
        </p:txBody>
      </p:sp>
      <p:sp>
        <p:nvSpPr>
          <p:cNvPr id="5" name="Footer Placeholder 4">
            <a:extLst>
              <a:ext uri="{FF2B5EF4-FFF2-40B4-BE49-F238E27FC236}">
                <a16:creationId xmlns:a16="http://schemas.microsoft.com/office/drawing/2014/main" id="{30B9A72B-BED5-F643-9747-986DA63F8925}"/>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7FD3A021-DFEE-B04D-A412-C9D747A0370F}"/>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279463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744EC-AA2F-5A42-A4A8-1796870F2B42}"/>
              </a:ext>
            </a:extLst>
          </p:cNvPr>
          <p:cNvSpPr>
            <a:spLocks noGrp="1"/>
          </p:cNvSpPr>
          <p:nvPr>
            <p:ph type="title"/>
          </p:nvPr>
        </p:nvSpPr>
        <p:spPr/>
        <p:txBody>
          <a:bodyPr/>
          <a:lstStyle/>
          <a:p>
            <a:r>
              <a:rPr lang="en-US"/>
              <a:t>Click to edit Master title style</a:t>
            </a:r>
            <a:endParaRPr lang="en-EE"/>
          </a:p>
        </p:txBody>
      </p:sp>
      <p:sp>
        <p:nvSpPr>
          <p:cNvPr id="3" name="Content Placeholder 2">
            <a:extLst>
              <a:ext uri="{FF2B5EF4-FFF2-40B4-BE49-F238E27FC236}">
                <a16:creationId xmlns:a16="http://schemas.microsoft.com/office/drawing/2014/main" id="{364912A0-0535-4D42-A0E9-53A1E6A099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Date Placeholder 3">
            <a:extLst>
              <a:ext uri="{FF2B5EF4-FFF2-40B4-BE49-F238E27FC236}">
                <a16:creationId xmlns:a16="http://schemas.microsoft.com/office/drawing/2014/main" id="{226F15CF-249D-E14C-8335-50C828EDC665}"/>
              </a:ext>
            </a:extLst>
          </p:cNvPr>
          <p:cNvSpPr>
            <a:spLocks noGrp="1"/>
          </p:cNvSpPr>
          <p:nvPr>
            <p:ph type="dt" sz="half" idx="10"/>
          </p:nvPr>
        </p:nvSpPr>
        <p:spPr/>
        <p:txBody>
          <a:bodyPr/>
          <a:lstStyle/>
          <a:p>
            <a:fld id="{74717DE8-8EAA-7B46-8633-8D778F7D0520}" type="datetimeFigureOut">
              <a:rPr lang="en-EE" smtClean="0"/>
              <a:t>03/20/2026</a:t>
            </a:fld>
            <a:endParaRPr lang="en-EE"/>
          </a:p>
        </p:txBody>
      </p:sp>
      <p:sp>
        <p:nvSpPr>
          <p:cNvPr id="5" name="Footer Placeholder 4">
            <a:extLst>
              <a:ext uri="{FF2B5EF4-FFF2-40B4-BE49-F238E27FC236}">
                <a16:creationId xmlns:a16="http://schemas.microsoft.com/office/drawing/2014/main" id="{9F1DD512-AD66-7B46-84D7-67DDF1B5E334}"/>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6267D51A-0627-3044-9FDF-556E1A07649A}"/>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251078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96F3D-4137-6144-AF85-9D411B4FE0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EE"/>
          </a:p>
        </p:txBody>
      </p:sp>
      <p:sp>
        <p:nvSpPr>
          <p:cNvPr id="3" name="Text Placeholder 2">
            <a:extLst>
              <a:ext uri="{FF2B5EF4-FFF2-40B4-BE49-F238E27FC236}">
                <a16:creationId xmlns:a16="http://schemas.microsoft.com/office/drawing/2014/main" id="{DED6101D-9A8E-F847-B5A1-99FDD04F82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E9D59C-7E78-4645-AA49-1FFDB43B5A55}"/>
              </a:ext>
            </a:extLst>
          </p:cNvPr>
          <p:cNvSpPr>
            <a:spLocks noGrp="1"/>
          </p:cNvSpPr>
          <p:nvPr>
            <p:ph type="dt" sz="half" idx="10"/>
          </p:nvPr>
        </p:nvSpPr>
        <p:spPr/>
        <p:txBody>
          <a:bodyPr/>
          <a:lstStyle/>
          <a:p>
            <a:fld id="{74717DE8-8EAA-7B46-8633-8D778F7D0520}" type="datetimeFigureOut">
              <a:rPr lang="en-EE" smtClean="0"/>
              <a:t>03/20/2026</a:t>
            </a:fld>
            <a:endParaRPr lang="en-EE"/>
          </a:p>
        </p:txBody>
      </p:sp>
      <p:sp>
        <p:nvSpPr>
          <p:cNvPr id="5" name="Footer Placeholder 4">
            <a:extLst>
              <a:ext uri="{FF2B5EF4-FFF2-40B4-BE49-F238E27FC236}">
                <a16:creationId xmlns:a16="http://schemas.microsoft.com/office/drawing/2014/main" id="{22790818-81A9-B943-8785-BA50FD01A38D}"/>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57B54FEF-21F9-A545-AD4B-F1A601865346}"/>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1751912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37A79-D40A-B34C-B37F-CDFB68E84717}"/>
              </a:ext>
            </a:extLst>
          </p:cNvPr>
          <p:cNvSpPr>
            <a:spLocks noGrp="1"/>
          </p:cNvSpPr>
          <p:nvPr>
            <p:ph type="title"/>
          </p:nvPr>
        </p:nvSpPr>
        <p:spPr/>
        <p:txBody>
          <a:bodyPr/>
          <a:lstStyle/>
          <a:p>
            <a:r>
              <a:rPr lang="en-US"/>
              <a:t>Click to edit Master title style</a:t>
            </a:r>
            <a:endParaRPr lang="en-EE"/>
          </a:p>
        </p:txBody>
      </p:sp>
      <p:sp>
        <p:nvSpPr>
          <p:cNvPr id="3" name="Content Placeholder 2">
            <a:extLst>
              <a:ext uri="{FF2B5EF4-FFF2-40B4-BE49-F238E27FC236}">
                <a16:creationId xmlns:a16="http://schemas.microsoft.com/office/drawing/2014/main" id="{FF85C78B-3A42-5445-BEFC-B6A97215D4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Content Placeholder 3">
            <a:extLst>
              <a:ext uri="{FF2B5EF4-FFF2-40B4-BE49-F238E27FC236}">
                <a16:creationId xmlns:a16="http://schemas.microsoft.com/office/drawing/2014/main" id="{42CE0D0B-22A0-7B45-8123-91C4AC038E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5" name="Date Placeholder 4">
            <a:extLst>
              <a:ext uri="{FF2B5EF4-FFF2-40B4-BE49-F238E27FC236}">
                <a16:creationId xmlns:a16="http://schemas.microsoft.com/office/drawing/2014/main" id="{B0776AE2-CD7A-DC40-9B19-E0A592E5B18B}"/>
              </a:ext>
            </a:extLst>
          </p:cNvPr>
          <p:cNvSpPr>
            <a:spLocks noGrp="1"/>
          </p:cNvSpPr>
          <p:nvPr>
            <p:ph type="dt" sz="half" idx="10"/>
          </p:nvPr>
        </p:nvSpPr>
        <p:spPr/>
        <p:txBody>
          <a:bodyPr/>
          <a:lstStyle/>
          <a:p>
            <a:fld id="{74717DE8-8EAA-7B46-8633-8D778F7D0520}" type="datetimeFigureOut">
              <a:rPr lang="en-EE" smtClean="0"/>
              <a:t>03/20/2026</a:t>
            </a:fld>
            <a:endParaRPr lang="en-EE"/>
          </a:p>
        </p:txBody>
      </p:sp>
      <p:sp>
        <p:nvSpPr>
          <p:cNvPr id="6" name="Footer Placeholder 5">
            <a:extLst>
              <a:ext uri="{FF2B5EF4-FFF2-40B4-BE49-F238E27FC236}">
                <a16:creationId xmlns:a16="http://schemas.microsoft.com/office/drawing/2014/main" id="{900800F4-9343-8846-96E4-001F00CB2001}"/>
              </a:ext>
            </a:extLst>
          </p:cNvPr>
          <p:cNvSpPr>
            <a:spLocks noGrp="1"/>
          </p:cNvSpPr>
          <p:nvPr>
            <p:ph type="ftr" sz="quarter" idx="11"/>
          </p:nvPr>
        </p:nvSpPr>
        <p:spPr/>
        <p:txBody>
          <a:bodyPr/>
          <a:lstStyle/>
          <a:p>
            <a:endParaRPr lang="en-EE"/>
          </a:p>
        </p:txBody>
      </p:sp>
      <p:sp>
        <p:nvSpPr>
          <p:cNvPr id="7" name="Slide Number Placeholder 6">
            <a:extLst>
              <a:ext uri="{FF2B5EF4-FFF2-40B4-BE49-F238E27FC236}">
                <a16:creationId xmlns:a16="http://schemas.microsoft.com/office/drawing/2014/main" id="{F238EA87-26B8-0746-B542-052EA66DD677}"/>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123943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C5675-63B1-D34E-AC8D-D48A3F78DEEE}"/>
              </a:ext>
            </a:extLst>
          </p:cNvPr>
          <p:cNvSpPr>
            <a:spLocks noGrp="1"/>
          </p:cNvSpPr>
          <p:nvPr>
            <p:ph type="title"/>
          </p:nvPr>
        </p:nvSpPr>
        <p:spPr>
          <a:xfrm>
            <a:off x="839788" y="365125"/>
            <a:ext cx="10515600" cy="1325563"/>
          </a:xfrm>
        </p:spPr>
        <p:txBody>
          <a:bodyPr/>
          <a:lstStyle/>
          <a:p>
            <a:r>
              <a:rPr lang="en-US"/>
              <a:t>Click to edit Master title style</a:t>
            </a:r>
            <a:endParaRPr lang="en-EE"/>
          </a:p>
        </p:txBody>
      </p:sp>
      <p:sp>
        <p:nvSpPr>
          <p:cNvPr id="3" name="Text Placeholder 2">
            <a:extLst>
              <a:ext uri="{FF2B5EF4-FFF2-40B4-BE49-F238E27FC236}">
                <a16:creationId xmlns:a16="http://schemas.microsoft.com/office/drawing/2014/main" id="{F70DE04F-E4F6-BB44-A96F-0D0E4A4256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5A7761-B229-C74B-9F7D-CACFA34722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5" name="Text Placeholder 4">
            <a:extLst>
              <a:ext uri="{FF2B5EF4-FFF2-40B4-BE49-F238E27FC236}">
                <a16:creationId xmlns:a16="http://schemas.microsoft.com/office/drawing/2014/main" id="{EE4145E2-792E-414D-B56B-8FCF2559B9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309899-FC95-C749-9C8C-D8590C734B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7" name="Date Placeholder 6">
            <a:extLst>
              <a:ext uri="{FF2B5EF4-FFF2-40B4-BE49-F238E27FC236}">
                <a16:creationId xmlns:a16="http://schemas.microsoft.com/office/drawing/2014/main" id="{FC687EC9-87F0-8644-8322-3D2F18F4D23B}"/>
              </a:ext>
            </a:extLst>
          </p:cNvPr>
          <p:cNvSpPr>
            <a:spLocks noGrp="1"/>
          </p:cNvSpPr>
          <p:nvPr>
            <p:ph type="dt" sz="half" idx="10"/>
          </p:nvPr>
        </p:nvSpPr>
        <p:spPr/>
        <p:txBody>
          <a:bodyPr/>
          <a:lstStyle/>
          <a:p>
            <a:fld id="{74717DE8-8EAA-7B46-8633-8D778F7D0520}" type="datetimeFigureOut">
              <a:rPr lang="en-EE" smtClean="0"/>
              <a:t>03/20/2026</a:t>
            </a:fld>
            <a:endParaRPr lang="en-EE"/>
          </a:p>
        </p:txBody>
      </p:sp>
      <p:sp>
        <p:nvSpPr>
          <p:cNvPr id="8" name="Footer Placeholder 7">
            <a:extLst>
              <a:ext uri="{FF2B5EF4-FFF2-40B4-BE49-F238E27FC236}">
                <a16:creationId xmlns:a16="http://schemas.microsoft.com/office/drawing/2014/main" id="{C2F3B9A0-3BDA-6744-A4BF-2C58B9553001}"/>
              </a:ext>
            </a:extLst>
          </p:cNvPr>
          <p:cNvSpPr>
            <a:spLocks noGrp="1"/>
          </p:cNvSpPr>
          <p:nvPr>
            <p:ph type="ftr" sz="quarter" idx="11"/>
          </p:nvPr>
        </p:nvSpPr>
        <p:spPr/>
        <p:txBody>
          <a:bodyPr/>
          <a:lstStyle/>
          <a:p>
            <a:endParaRPr lang="en-EE"/>
          </a:p>
        </p:txBody>
      </p:sp>
      <p:sp>
        <p:nvSpPr>
          <p:cNvPr id="9" name="Slide Number Placeholder 8">
            <a:extLst>
              <a:ext uri="{FF2B5EF4-FFF2-40B4-BE49-F238E27FC236}">
                <a16:creationId xmlns:a16="http://schemas.microsoft.com/office/drawing/2014/main" id="{156998F3-929E-B04D-AFDF-386AFF4F52FE}"/>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63732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CB8E8-48C0-2548-8EA3-36D5432B99FC}"/>
              </a:ext>
            </a:extLst>
          </p:cNvPr>
          <p:cNvSpPr>
            <a:spLocks noGrp="1"/>
          </p:cNvSpPr>
          <p:nvPr>
            <p:ph type="title"/>
          </p:nvPr>
        </p:nvSpPr>
        <p:spPr/>
        <p:txBody>
          <a:bodyPr/>
          <a:lstStyle/>
          <a:p>
            <a:r>
              <a:rPr lang="en-US"/>
              <a:t>Click to edit Master title style</a:t>
            </a:r>
            <a:endParaRPr lang="en-EE"/>
          </a:p>
        </p:txBody>
      </p:sp>
      <p:sp>
        <p:nvSpPr>
          <p:cNvPr id="3" name="Date Placeholder 2">
            <a:extLst>
              <a:ext uri="{FF2B5EF4-FFF2-40B4-BE49-F238E27FC236}">
                <a16:creationId xmlns:a16="http://schemas.microsoft.com/office/drawing/2014/main" id="{0DECD4C2-E469-EA4F-94F0-FE0AEDA4697E}"/>
              </a:ext>
            </a:extLst>
          </p:cNvPr>
          <p:cNvSpPr>
            <a:spLocks noGrp="1"/>
          </p:cNvSpPr>
          <p:nvPr>
            <p:ph type="dt" sz="half" idx="10"/>
          </p:nvPr>
        </p:nvSpPr>
        <p:spPr/>
        <p:txBody>
          <a:bodyPr/>
          <a:lstStyle/>
          <a:p>
            <a:fld id="{74717DE8-8EAA-7B46-8633-8D778F7D0520}" type="datetimeFigureOut">
              <a:rPr lang="en-EE" smtClean="0"/>
              <a:t>03/20/2026</a:t>
            </a:fld>
            <a:endParaRPr lang="en-EE"/>
          </a:p>
        </p:txBody>
      </p:sp>
      <p:sp>
        <p:nvSpPr>
          <p:cNvPr id="4" name="Footer Placeholder 3">
            <a:extLst>
              <a:ext uri="{FF2B5EF4-FFF2-40B4-BE49-F238E27FC236}">
                <a16:creationId xmlns:a16="http://schemas.microsoft.com/office/drawing/2014/main" id="{25F140B8-DFBE-504A-ADD5-2540EB00CCEB}"/>
              </a:ext>
            </a:extLst>
          </p:cNvPr>
          <p:cNvSpPr>
            <a:spLocks noGrp="1"/>
          </p:cNvSpPr>
          <p:nvPr>
            <p:ph type="ftr" sz="quarter" idx="11"/>
          </p:nvPr>
        </p:nvSpPr>
        <p:spPr/>
        <p:txBody>
          <a:bodyPr/>
          <a:lstStyle/>
          <a:p>
            <a:endParaRPr lang="en-EE"/>
          </a:p>
        </p:txBody>
      </p:sp>
      <p:sp>
        <p:nvSpPr>
          <p:cNvPr id="5" name="Slide Number Placeholder 4">
            <a:extLst>
              <a:ext uri="{FF2B5EF4-FFF2-40B4-BE49-F238E27FC236}">
                <a16:creationId xmlns:a16="http://schemas.microsoft.com/office/drawing/2014/main" id="{07BA3816-A772-C145-A6C0-6ABE5083A32B}"/>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2518098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221D4A-8767-7741-A19F-6DD915A6C000}"/>
              </a:ext>
            </a:extLst>
          </p:cNvPr>
          <p:cNvSpPr>
            <a:spLocks noGrp="1"/>
          </p:cNvSpPr>
          <p:nvPr>
            <p:ph type="dt" sz="half" idx="10"/>
          </p:nvPr>
        </p:nvSpPr>
        <p:spPr/>
        <p:txBody>
          <a:bodyPr/>
          <a:lstStyle/>
          <a:p>
            <a:fld id="{74717DE8-8EAA-7B46-8633-8D778F7D0520}" type="datetimeFigureOut">
              <a:rPr lang="en-EE" smtClean="0"/>
              <a:t>03/20/2026</a:t>
            </a:fld>
            <a:endParaRPr lang="en-EE"/>
          </a:p>
        </p:txBody>
      </p:sp>
      <p:sp>
        <p:nvSpPr>
          <p:cNvPr id="3" name="Footer Placeholder 2">
            <a:extLst>
              <a:ext uri="{FF2B5EF4-FFF2-40B4-BE49-F238E27FC236}">
                <a16:creationId xmlns:a16="http://schemas.microsoft.com/office/drawing/2014/main" id="{AB9BCA8C-BC14-8A40-8592-0B81A580F1CE}"/>
              </a:ext>
            </a:extLst>
          </p:cNvPr>
          <p:cNvSpPr>
            <a:spLocks noGrp="1"/>
          </p:cNvSpPr>
          <p:nvPr>
            <p:ph type="ftr" sz="quarter" idx="11"/>
          </p:nvPr>
        </p:nvSpPr>
        <p:spPr/>
        <p:txBody>
          <a:bodyPr/>
          <a:lstStyle/>
          <a:p>
            <a:endParaRPr lang="en-EE"/>
          </a:p>
        </p:txBody>
      </p:sp>
      <p:sp>
        <p:nvSpPr>
          <p:cNvPr id="4" name="Slide Number Placeholder 3">
            <a:extLst>
              <a:ext uri="{FF2B5EF4-FFF2-40B4-BE49-F238E27FC236}">
                <a16:creationId xmlns:a16="http://schemas.microsoft.com/office/drawing/2014/main" id="{E98830BB-9341-114E-B7D1-989AF373D265}"/>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1260024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4BE10-C508-894E-97B0-320DCC2842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E"/>
          </a:p>
        </p:txBody>
      </p:sp>
      <p:sp>
        <p:nvSpPr>
          <p:cNvPr id="3" name="Content Placeholder 2">
            <a:extLst>
              <a:ext uri="{FF2B5EF4-FFF2-40B4-BE49-F238E27FC236}">
                <a16:creationId xmlns:a16="http://schemas.microsoft.com/office/drawing/2014/main" id="{48AA4DAC-88BA-9440-89DD-716B287C1F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Text Placeholder 3">
            <a:extLst>
              <a:ext uri="{FF2B5EF4-FFF2-40B4-BE49-F238E27FC236}">
                <a16:creationId xmlns:a16="http://schemas.microsoft.com/office/drawing/2014/main" id="{60492A8C-2334-2946-A109-EA61D5451C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DD2C18-B015-A24F-AB44-AB23D128A2BF}"/>
              </a:ext>
            </a:extLst>
          </p:cNvPr>
          <p:cNvSpPr>
            <a:spLocks noGrp="1"/>
          </p:cNvSpPr>
          <p:nvPr>
            <p:ph type="dt" sz="half" idx="10"/>
          </p:nvPr>
        </p:nvSpPr>
        <p:spPr/>
        <p:txBody>
          <a:bodyPr/>
          <a:lstStyle/>
          <a:p>
            <a:fld id="{74717DE8-8EAA-7B46-8633-8D778F7D0520}" type="datetimeFigureOut">
              <a:rPr lang="en-EE" smtClean="0"/>
              <a:t>03/20/2026</a:t>
            </a:fld>
            <a:endParaRPr lang="en-EE"/>
          </a:p>
        </p:txBody>
      </p:sp>
      <p:sp>
        <p:nvSpPr>
          <p:cNvPr id="6" name="Footer Placeholder 5">
            <a:extLst>
              <a:ext uri="{FF2B5EF4-FFF2-40B4-BE49-F238E27FC236}">
                <a16:creationId xmlns:a16="http://schemas.microsoft.com/office/drawing/2014/main" id="{3C819644-EE58-8146-B646-4F7E3972B198}"/>
              </a:ext>
            </a:extLst>
          </p:cNvPr>
          <p:cNvSpPr>
            <a:spLocks noGrp="1"/>
          </p:cNvSpPr>
          <p:nvPr>
            <p:ph type="ftr" sz="quarter" idx="11"/>
          </p:nvPr>
        </p:nvSpPr>
        <p:spPr/>
        <p:txBody>
          <a:bodyPr/>
          <a:lstStyle/>
          <a:p>
            <a:endParaRPr lang="en-EE"/>
          </a:p>
        </p:txBody>
      </p:sp>
      <p:sp>
        <p:nvSpPr>
          <p:cNvPr id="7" name="Slide Number Placeholder 6">
            <a:extLst>
              <a:ext uri="{FF2B5EF4-FFF2-40B4-BE49-F238E27FC236}">
                <a16:creationId xmlns:a16="http://schemas.microsoft.com/office/drawing/2014/main" id="{72C12662-1B2C-0B4B-B1D6-66DFBFE9D973}"/>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863402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7A031-A3A2-8044-9A4D-1C656B6BD5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EE"/>
          </a:p>
        </p:txBody>
      </p:sp>
      <p:sp>
        <p:nvSpPr>
          <p:cNvPr id="3" name="Picture Placeholder 2">
            <a:extLst>
              <a:ext uri="{FF2B5EF4-FFF2-40B4-BE49-F238E27FC236}">
                <a16:creationId xmlns:a16="http://schemas.microsoft.com/office/drawing/2014/main" id="{0645C6CF-BE1C-634B-92D6-85FDDCD04C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EE"/>
          </a:p>
        </p:txBody>
      </p:sp>
      <p:sp>
        <p:nvSpPr>
          <p:cNvPr id="4" name="Text Placeholder 3">
            <a:extLst>
              <a:ext uri="{FF2B5EF4-FFF2-40B4-BE49-F238E27FC236}">
                <a16:creationId xmlns:a16="http://schemas.microsoft.com/office/drawing/2014/main" id="{4B21F2E4-E8C9-574C-ADC6-4FF7B7F2EC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CA2B26-26EC-4743-AF66-7E43ED6ADE5B}"/>
              </a:ext>
            </a:extLst>
          </p:cNvPr>
          <p:cNvSpPr>
            <a:spLocks noGrp="1"/>
          </p:cNvSpPr>
          <p:nvPr>
            <p:ph type="dt" sz="half" idx="10"/>
          </p:nvPr>
        </p:nvSpPr>
        <p:spPr/>
        <p:txBody>
          <a:bodyPr/>
          <a:lstStyle/>
          <a:p>
            <a:fld id="{74717DE8-8EAA-7B46-8633-8D778F7D0520}" type="datetimeFigureOut">
              <a:rPr lang="en-EE" smtClean="0"/>
              <a:t>03/20/2026</a:t>
            </a:fld>
            <a:endParaRPr lang="en-EE"/>
          </a:p>
        </p:txBody>
      </p:sp>
      <p:sp>
        <p:nvSpPr>
          <p:cNvPr id="6" name="Footer Placeholder 5">
            <a:extLst>
              <a:ext uri="{FF2B5EF4-FFF2-40B4-BE49-F238E27FC236}">
                <a16:creationId xmlns:a16="http://schemas.microsoft.com/office/drawing/2014/main" id="{65D6B081-68E7-7F42-859F-64E02332DA0F}"/>
              </a:ext>
            </a:extLst>
          </p:cNvPr>
          <p:cNvSpPr>
            <a:spLocks noGrp="1"/>
          </p:cNvSpPr>
          <p:nvPr>
            <p:ph type="ftr" sz="quarter" idx="11"/>
          </p:nvPr>
        </p:nvSpPr>
        <p:spPr/>
        <p:txBody>
          <a:bodyPr/>
          <a:lstStyle/>
          <a:p>
            <a:endParaRPr lang="en-EE"/>
          </a:p>
        </p:txBody>
      </p:sp>
      <p:sp>
        <p:nvSpPr>
          <p:cNvPr id="7" name="Slide Number Placeholder 6">
            <a:extLst>
              <a:ext uri="{FF2B5EF4-FFF2-40B4-BE49-F238E27FC236}">
                <a16:creationId xmlns:a16="http://schemas.microsoft.com/office/drawing/2014/main" id="{2735B0FD-8D7C-1A48-B9CB-2A53978B6623}"/>
              </a:ext>
            </a:extLst>
          </p:cNvPr>
          <p:cNvSpPr>
            <a:spLocks noGrp="1"/>
          </p:cNvSpPr>
          <p:nvPr>
            <p:ph type="sldNum" sz="quarter" idx="12"/>
          </p:nvPr>
        </p:nvSpPr>
        <p:spPr/>
        <p:txBody>
          <a:bodyPr/>
          <a:lstStyle/>
          <a:p>
            <a:fld id="{244AF228-996F-6F44-8CD1-170993541C11}" type="slidenum">
              <a:rPr lang="en-EE" smtClean="0"/>
              <a:t>‹#›</a:t>
            </a:fld>
            <a:endParaRPr lang="en-EE"/>
          </a:p>
        </p:txBody>
      </p:sp>
    </p:spTree>
    <p:extLst>
      <p:ext uri="{BB962C8B-B14F-4D97-AF65-F5344CB8AC3E}">
        <p14:creationId xmlns:p14="http://schemas.microsoft.com/office/powerpoint/2010/main" val="3955960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4ADA81-E2A5-5C4E-9D06-B04F11C164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EE"/>
          </a:p>
        </p:txBody>
      </p:sp>
      <p:sp>
        <p:nvSpPr>
          <p:cNvPr id="3" name="Text Placeholder 2">
            <a:extLst>
              <a:ext uri="{FF2B5EF4-FFF2-40B4-BE49-F238E27FC236}">
                <a16:creationId xmlns:a16="http://schemas.microsoft.com/office/drawing/2014/main" id="{9C694099-3832-A14F-B701-039D948CB7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E"/>
          </a:p>
        </p:txBody>
      </p:sp>
      <p:sp>
        <p:nvSpPr>
          <p:cNvPr id="4" name="Date Placeholder 3">
            <a:extLst>
              <a:ext uri="{FF2B5EF4-FFF2-40B4-BE49-F238E27FC236}">
                <a16:creationId xmlns:a16="http://schemas.microsoft.com/office/drawing/2014/main" id="{8D96D1AA-A55B-1C49-8860-5919275105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17DE8-8EAA-7B46-8633-8D778F7D0520}" type="datetimeFigureOut">
              <a:rPr lang="en-EE" smtClean="0"/>
              <a:t>03/20/2026</a:t>
            </a:fld>
            <a:endParaRPr lang="en-EE"/>
          </a:p>
        </p:txBody>
      </p:sp>
      <p:sp>
        <p:nvSpPr>
          <p:cNvPr id="5" name="Footer Placeholder 4">
            <a:extLst>
              <a:ext uri="{FF2B5EF4-FFF2-40B4-BE49-F238E27FC236}">
                <a16:creationId xmlns:a16="http://schemas.microsoft.com/office/drawing/2014/main" id="{65FE9E6E-19C0-B84A-9C8E-5D304433C9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EE"/>
          </a:p>
        </p:txBody>
      </p:sp>
      <p:sp>
        <p:nvSpPr>
          <p:cNvPr id="6" name="Slide Number Placeholder 5">
            <a:extLst>
              <a:ext uri="{FF2B5EF4-FFF2-40B4-BE49-F238E27FC236}">
                <a16:creationId xmlns:a16="http://schemas.microsoft.com/office/drawing/2014/main" id="{1D7DF4A4-9AE0-DE40-898B-043BEA56CF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4AF228-996F-6F44-8CD1-170993541C11}" type="slidenum">
              <a:rPr lang="en-EE" smtClean="0"/>
              <a:t>‹#›</a:t>
            </a:fld>
            <a:endParaRPr lang="en-EE"/>
          </a:p>
        </p:txBody>
      </p:sp>
    </p:spTree>
    <p:extLst>
      <p:ext uri="{BB962C8B-B14F-4D97-AF65-F5344CB8AC3E}">
        <p14:creationId xmlns:p14="http://schemas.microsoft.com/office/powerpoint/2010/main" val="2149424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49AC-ACF2-8A4D-9741-9BA160C28468}"/>
              </a:ext>
            </a:extLst>
          </p:cNvPr>
          <p:cNvSpPr>
            <a:spLocks noGrp="1"/>
          </p:cNvSpPr>
          <p:nvPr>
            <p:ph type="ctrTitle"/>
          </p:nvPr>
        </p:nvSpPr>
        <p:spPr/>
        <p:txBody>
          <a:bodyPr/>
          <a:lstStyle/>
          <a:p>
            <a:endParaRPr lang="en-EE"/>
          </a:p>
        </p:txBody>
      </p:sp>
      <p:pic>
        <p:nvPicPr>
          <p:cNvPr id="5" name="Picture 4">
            <a:extLst>
              <a:ext uri="{FF2B5EF4-FFF2-40B4-BE49-F238E27FC236}">
                <a16:creationId xmlns:a16="http://schemas.microsoft.com/office/drawing/2014/main" id="{FED778FF-D942-3D48-8EC2-64B9EDD1E66D}"/>
              </a:ext>
            </a:extLst>
          </p:cNvPr>
          <p:cNvPicPr>
            <a:picLocks noChangeAspect="1"/>
          </p:cNvPicPr>
          <p:nvPr/>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2312423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1C367-3C2E-C3C2-955B-9F40DCE7A548}"/>
            </a:ext>
          </a:extLst>
        </p:cNvPr>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251CC712-8578-3D44-4431-8859FD5E588A}"/>
              </a:ext>
            </a:extLst>
          </p:cNvPr>
          <p:cNvPicPr>
            <a:picLocks noGrp="1" noChangeAspect="1"/>
          </p:cNvPicPr>
          <p:nvPr>
            <p:ph idx="1"/>
          </p:nvPr>
        </p:nvPicPr>
        <p:blipFill>
          <a:blip r:embed="rId2"/>
          <a:srcRect/>
          <a:stretch/>
        </p:blipFill>
        <p:spPr>
          <a:xfrm>
            <a:off x="4933" y="2773"/>
            <a:ext cx="12182133" cy="6852449"/>
          </a:xfrm>
        </p:spPr>
      </p:pic>
      <p:sp>
        <p:nvSpPr>
          <p:cNvPr id="2" name="Title 1">
            <a:extLst>
              <a:ext uri="{FF2B5EF4-FFF2-40B4-BE49-F238E27FC236}">
                <a16:creationId xmlns:a16="http://schemas.microsoft.com/office/drawing/2014/main" id="{87AC1F32-8E0D-4676-8368-2A0611918B77}"/>
              </a:ext>
            </a:extLst>
          </p:cNvPr>
          <p:cNvSpPr>
            <a:spLocks noGrp="1"/>
          </p:cNvSpPr>
          <p:nvPr>
            <p:ph type="title"/>
          </p:nvPr>
        </p:nvSpPr>
        <p:spPr>
          <a:xfrm>
            <a:off x="644404" y="1451884"/>
            <a:ext cx="10903190" cy="4212122"/>
          </a:xfrm>
        </p:spPr>
        <p:txBody>
          <a:bodyPr anchor="t">
            <a:normAutofit/>
          </a:bodyPr>
          <a:lstStyle/>
          <a:p>
            <a:pPr>
              <a:lnSpc>
                <a:spcPct val="150000"/>
              </a:lnSpc>
            </a:pPr>
            <a:r>
              <a:rPr lang="en-GB" sz="1200" dirty="0">
                <a:latin typeface="+mn-lt"/>
                <a:ea typeface="Open Sans" panose="020B0606030504020204" pitchFamily="34" charset="0"/>
                <a:cs typeface="Open Sans" panose="020B0606030504020204" pitchFamily="34" charset="0"/>
              </a:rPr>
              <a:t>Lorem ipsum </a:t>
            </a:r>
            <a:r>
              <a:rPr lang="en-GB" sz="1200" dirty="0" err="1">
                <a:latin typeface="+mn-lt"/>
                <a:ea typeface="Open Sans" panose="020B0606030504020204" pitchFamily="34" charset="0"/>
                <a:cs typeface="Open Sans" panose="020B0606030504020204" pitchFamily="34" charset="0"/>
              </a:rPr>
              <a:t>dolor</a:t>
            </a:r>
            <a:r>
              <a:rPr lang="en-GB" sz="1200" dirty="0">
                <a:latin typeface="+mn-lt"/>
                <a:ea typeface="Open Sans" panose="020B0606030504020204" pitchFamily="34" charset="0"/>
                <a:cs typeface="Open Sans" panose="020B0606030504020204" pitchFamily="34" charset="0"/>
              </a:rPr>
              <a:t> sit </a:t>
            </a:r>
            <a:r>
              <a:rPr lang="en-GB" sz="1200" dirty="0" err="1">
                <a:latin typeface="+mn-lt"/>
                <a:ea typeface="Open Sans" panose="020B0606030504020204" pitchFamily="34" charset="0"/>
                <a:cs typeface="Open Sans" panose="020B0606030504020204" pitchFamily="34" charset="0"/>
              </a:rPr>
              <a:t>amet</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consectetur</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adipiscing</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elit</a:t>
            </a:r>
            <a:r>
              <a:rPr lang="en-GB" sz="1200" dirty="0">
                <a:latin typeface="+mn-lt"/>
                <a:ea typeface="Open Sans" panose="020B0606030504020204" pitchFamily="34" charset="0"/>
                <a:cs typeface="Open Sans" panose="020B0606030504020204" pitchFamily="34" charset="0"/>
              </a:rPr>
              <a:t>. Aenean convallis </a:t>
            </a:r>
            <a:r>
              <a:rPr lang="en-GB" sz="1200" dirty="0" err="1">
                <a:latin typeface="+mn-lt"/>
                <a:ea typeface="Open Sans" panose="020B0606030504020204" pitchFamily="34" charset="0"/>
                <a:cs typeface="Open Sans" panose="020B0606030504020204" pitchFamily="34" charset="0"/>
              </a:rPr>
              <a:t>tellus</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ornare</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orci</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interdum</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sed</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volutpat</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sem</a:t>
            </a:r>
            <a:r>
              <a:rPr lang="en-GB" sz="1200" dirty="0">
                <a:latin typeface="+mn-lt"/>
                <a:ea typeface="Open Sans" panose="020B0606030504020204" pitchFamily="34" charset="0"/>
                <a:cs typeface="Open Sans" panose="020B0606030504020204" pitchFamily="34" charset="0"/>
              </a:rPr>
              <a:t> lacinia. </a:t>
            </a:r>
            <a:r>
              <a:rPr lang="en-GB" sz="1200" dirty="0" err="1">
                <a:latin typeface="+mn-lt"/>
                <a:ea typeface="Open Sans" panose="020B0606030504020204" pitchFamily="34" charset="0"/>
                <a:cs typeface="Open Sans" panose="020B0606030504020204" pitchFamily="34" charset="0"/>
              </a:rPr>
              <a:t>Praesent</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facilisis</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justo</a:t>
            </a:r>
            <a:r>
              <a:rPr lang="en-GB" sz="1200" dirty="0">
                <a:latin typeface="+mn-lt"/>
                <a:ea typeface="Open Sans" panose="020B0606030504020204" pitchFamily="34" charset="0"/>
                <a:cs typeface="Open Sans" panose="020B0606030504020204" pitchFamily="34" charset="0"/>
              </a:rPr>
              <a:t> ante, in </a:t>
            </a:r>
            <a:r>
              <a:rPr lang="en-GB" sz="1200" dirty="0" err="1">
                <a:latin typeface="+mn-lt"/>
                <a:ea typeface="Open Sans" panose="020B0606030504020204" pitchFamily="34" charset="0"/>
                <a:cs typeface="Open Sans" panose="020B0606030504020204" pitchFamily="34" charset="0"/>
              </a:rPr>
              <a:t>ultricies</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tortor</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varius</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laoreet</a:t>
            </a:r>
            <a:r>
              <a:rPr lang="en-GB" sz="1200" dirty="0">
                <a:latin typeface="+mn-lt"/>
                <a:ea typeface="Open Sans" panose="020B0606030504020204" pitchFamily="34" charset="0"/>
                <a:cs typeface="Open Sans" panose="020B0606030504020204" pitchFamily="34" charset="0"/>
              </a:rPr>
              <a:t>. Donec cursus </a:t>
            </a:r>
            <a:r>
              <a:rPr lang="en-GB" sz="1200" dirty="0" err="1">
                <a:latin typeface="+mn-lt"/>
                <a:ea typeface="Open Sans" panose="020B0606030504020204" pitchFamily="34" charset="0"/>
                <a:cs typeface="Open Sans" panose="020B0606030504020204" pitchFamily="34" charset="0"/>
              </a:rPr>
              <a:t>risus</a:t>
            </a:r>
            <a:r>
              <a:rPr lang="en-GB" sz="1200" dirty="0">
                <a:latin typeface="+mn-lt"/>
                <a:ea typeface="Open Sans" panose="020B0606030504020204" pitchFamily="34" charset="0"/>
                <a:cs typeface="Open Sans" panose="020B0606030504020204" pitchFamily="34" charset="0"/>
              </a:rPr>
              <a:t> libero, ac </a:t>
            </a:r>
            <a:r>
              <a:rPr lang="en-GB" sz="1200" dirty="0" err="1">
                <a:latin typeface="+mn-lt"/>
                <a:ea typeface="Open Sans" panose="020B0606030504020204" pitchFamily="34" charset="0"/>
                <a:cs typeface="Open Sans" panose="020B0606030504020204" pitchFamily="34" charset="0"/>
              </a:rPr>
              <a:t>imperdiet</a:t>
            </a:r>
            <a:r>
              <a:rPr lang="en-GB" sz="1200" dirty="0">
                <a:latin typeface="+mn-lt"/>
                <a:ea typeface="Open Sans" panose="020B0606030504020204" pitchFamily="34" charset="0"/>
                <a:cs typeface="Open Sans" panose="020B0606030504020204" pitchFamily="34" charset="0"/>
              </a:rPr>
              <a:t> ligula </a:t>
            </a:r>
            <a:r>
              <a:rPr lang="en-GB" sz="1200" dirty="0" err="1">
                <a:latin typeface="+mn-lt"/>
                <a:ea typeface="Open Sans" panose="020B0606030504020204" pitchFamily="34" charset="0"/>
                <a:cs typeface="Open Sans" panose="020B0606030504020204" pitchFamily="34" charset="0"/>
              </a:rPr>
              <a:t>tincidunt</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quis</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Pellentesque</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lectus</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lectus</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ullamcorper</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quis</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aliquet</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quis</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tristique</a:t>
            </a:r>
            <a:r>
              <a:rPr lang="en-GB" sz="1200" dirty="0">
                <a:latin typeface="+mn-lt"/>
                <a:ea typeface="Open Sans" panose="020B0606030504020204" pitchFamily="34" charset="0"/>
                <a:cs typeface="Open Sans" panose="020B0606030504020204" pitchFamily="34" charset="0"/>
              </a:rPr>
              <a:t> in </a:t>
            </a:r>
            <a:r>
              <a:rPr lang="en-GB" sz="1200" dirty="0" err="1">
                <a:latin typeface="+mn-lt"/>
                <a:ea typeface="Open Sans" panose="020B0606030504020204" pitchFamily="34" charset="0"/>
                <a:cs typeface="Open Sans" panose="020B0606030504020204" pitchFamily="34" charset="0"/>
              </a:rPr>
              <a:t>leo</a:t>
            </a:r>
            <a:r>
              <a:rPr lang="en-GB" sz="1200" dirty="0">
                <a:latin typeface="+mn-lt"/>
                <a:ea typeface="Open Sans" panose="020B0606030504020204" pitchFamily="34" charset="0"/>
                <a:cs typeface="Open Sans" panose="020B0606030504020204" pitchFamily="34" charset="0"/>
              </a:rPr>
              <a:t>. </a:t>
            </a:r>
            <a:br>
              <a:rPr lang="en-GB" sz="1200" dirty="0">
                <a:latin typeface="+mn-lt"/>
                <a:ea typeface="Open Sans" panose="020B0606030504020204" pitchFamily="34" charset="0"/>
                <a:cs typeface="Open Sans" panose="020B0606030504020204" pitchFamily="34" charset="0"/>
              </a:rPr>
            </a:br>
            <a:br>
              <a:rPr lang="en-GB" sz="1200" dirty="0">
                <a:latin typeface="+mn-lt"/>
                <a:ea typeface="Open Sans" panose="020B0606030504020204" pitchFamily="34" charset="0"/>
                <a:cs typeface="Open Sans" panose="020B0606030504020204" pitchFamily="34" charset="0"/>
              </a:rPr>
            </a:br>
            <a:r>
              <a:rPr lang="en-GB" sz="1200" dirty="0">
                <a:latin typeface="+mn-lt"/>
                <a:ea typeface="Open Sans" panose="020B0606030504020204" pitchFamily="34" charset="0"/>
                <a:cs typeface="Open Sans" panose="020B0606030504020204" pitchFamily="34" charset="0"/>
              </a:rPr>
              <a:t>Lorem ipsum </a:t>
            </a:r>
            <a:r>
              <a:rPr lang="en-GB" sz="1200" dirty="0" err="1">
                <a:latin typeface="+mn-lt"/>
                <a:ea typeface="Open Sans" panose="020B0606030504020204" pitchFamily="34" charset="0"/>
                <a:cs typeface="Open Sans" panose="020B0606030504020204" pitchFamily="34" charset="0"/>
              </a:rPr>
              <a:t>dolor</a:t>
            </a:r>
            <a:r>
              <a:rPr lang="en-GB" sz="1200" dirty="0">
                <a:latin typeface="+mn-lt"/>
                <a:ea typeface="Open Sans" panose="020B0606030504020204" pitchFamily="34" charset="0"/>
                <a:cs typeface="Open Sans" panose="020B0606030504020204" pitchFamily="34" charset="0"/>
              </a:rPr>
              <a:t> sit </a:t>
            </a:r>
            <a:r>
              <a:rPr lang="en-GB" sz="1200" dirty="0" err="1">
                <a:latin typeface="+mn-lt"/>
                <a:ea typeface="Open Sans" panose="020B0606030504020204" pitchFamily="34" charset="0"/>
                <a:cs typeface="Open Sans" panose="020B0606030504020204" pitchFamily="34" charset="0"/>
              </a:rPr>
              <a:t>amet</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consectetur</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adipiscing</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elit</a:t>
            </a:r>
            <a:r>
              <a:rPr lang="en-GB" sz="1200" dirty="0">
                <a:latin typeface="+mn-lt"/>
                <a:ea typeface="Open Sans" panose="020B0606030504020204" pitchFamily="34" charset="0"/>
                <a:cs typeface="Open Sans" panose="020B0606030504020204" pitchFamily="34" charset="0"/>
              </a:rPr>
              <a:t>. Aenean convallis </a:t>
            </a:r>
            <a:r>
              <a:rPr lang="en-GB" sz="1200" dirty="0" err="1">
                <a:latin typeface="+mn-lt"/>
                <a:ea typeface="Open Sans" panose="020B0606030504020204" pitchFamily="34" charset="0"/>
                <a:cs typeface="Open Sans" panose="020B0606030504020204" pitchFamily="34" charset="0"/>
              </a:rPr>
              <a:t>tellus</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ornare</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orci</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interdum</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sed</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volutpat</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sem</a:t>
            </a:r>
            <a:r>
              <a:rPr lang="en-GB" sz="1200" dirty="0">
                <a:latin typeface="+mn-lt"/>
                <a:ea typeface="Open Sans" panose="020B0606030504020204" pitchFamily="34" charset="0"/>
                <a:cs typeface="Open Sans" panose="020B0606030504020204" pitchFamily="34" charset="0"/>
              </a:rPr>
              <a:t> lacinia. </a:t>
            </a:r>
            <a:r>
              <a:rPr lang="en-GB" sz="1200" dirty="0" err="1">
                <a:latin typeface="+mn-lt"/>
                <a:ea typeface="Open Sans" panose="020B0606030504020204" pitchFamily="34" charset="0"/>
                <a:cs typeface="Open Sans" panose="020B0606030504020204" pitchFamily="34" charset="0"/>
              </a:rPr>
              <a:t>Praesent</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facilisis</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justo</a:t>
            </a:r>
            <a:r>
              <a:rPr lang="en-GB" sz="1200" dirty="0">
                <a:latin typeface="+mn-lt"/>
                <a:ea typeface="Open Sans" panose="020B0606030504020204" pitchFamily="34" charset="0"/>
                <a:cs typeface="Open Sans" panose="020B0606030504020204" pitchFamily="34" charset="0"/>
              </a:rPr>
              <a:t> ante, in </a:t>
            </a:r>
            <a:r>
              <a:rPr lang="en-GB" sz="1200" dirty="0" err="1">
                <a:latin typeface="+mn-lt"/>
                <a:ea typeface="Open Sans" panose="020B0606030504020204" pitchFamily="34" charset="0"/>
                <a:cs typeface="Open Sans" panose="020B0606030504020204" pitchFamily="34" charset="0"/>
              </a:rPr>
              <a:t>ultricies</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tortor</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varius</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laoreet</a:t>
            </a:r>
            <a:r>
              <a:rPr lang="en-GB" sz="1200" dirty="0">
                <a:latin typeface="+mn-lt"/>
                <a:ea typeface="Open Sans" panose="020B0606030504020204" pitchFamily="34" charset="0"/>
                <a:cs typeface="Open Sans" panose="020B0606030504020204" pitchFamily="34" charset="0"/>
              </a:rPr>
              <a:t>. Donec cursus </a:t>
            </a:r>
            <a:r>
              <a:rPr lang="en-GB" sz="1200" dirty="0" err="1">
                <a:latin typeface="+mn-lt"/>
                <a:ea typeface="Open Sans" panose="020B0606030504020204" pitchFamily="34" charset="0"/>
                <a:cs typeface="Open Sans" panose="020B0606030504020204" pitchFamily="34" charset="0"/>
              </a:rPr>
              <a:t>risus</a:t>
            </a:r>
            <a:r>
              <a:rPr lang="en-GB" sz="1200" dirty="0">
                <a:latin typeface="+mn-lt"/>
                <a:ea typeface="Open Sans" panose="020B0606030504020204" pitchFamily="34" charset="0"/>
                <a:cs typeface="Open Sans" panose="020B0606030504020204" pitchFamily="34" charset="0"/>
              </a:rPr>
              <a:t> libero, ac </a:t>
            </a:r>
            <a:r>
              <a:rPr lang="en-GB" sz="1200" dirty="0" err="1">
                <a:latin typeface="+mn-lt"/>
                <a:ea typeface="Open Sans" panose="020B0606030504020204" pitchFamily="34" charset="0"/>
                <a:cs typeface="Open Sans" panose="020B0606030504020204" pitchFamily="34" charset="0"/>
              </a:rPr>
              <a:t>imperdiet</a:t>
            </a:r>
            <a:r>
              <a:rPr lang="en-GB" sz="1200" dirty="0">
                <a:latin typeface="+mn-lt"/>
                <a:ea typeface="Open Sans" panose="020B0606030504020204" pitchFamily="34" charset="0"/>
                <a:cs typeface="Open Sans" panose="020B0606030504020204" pitchFamily="34" charset="0"/>
              </a:rPr>
              <a:t> ligula </a:t>
            </a:r>
            <a:r>
              <a:rPr lang="en-GB" sz="1200" dirty="0" err="1">
                <a:latin typeface="+mn-lt"/>
                <a:ea typeface="Open Sans" panose="020B0606030504020204" pitchFamily="34" charset="0"/>
                <a:cs typeface="Open Sans" panose="020B0606030504020204" pitchFamily="34" charset="0"/>
              </a:rPr>
              <a:t>tincidunt</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quis</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Pellentesque</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lectus</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lectus</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ullamcorper</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quis</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aliquet</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quis</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tristique</a:t>
            </a:r>
            <a:r>
              <a:rPr lang="en-GB" sz="1200" dirty="0">
                <a:latin typeface="+mn-lt"/>
                <a:ea typeface="Open Sans" panose="020B0606030504020204" pitchFamily="34" charset="0"/>
                <a:cs typeface="Open Sans" panose="020B0606030504020204" pitchFamily="34" charset="0"/>
              </a:rPr>
              <a:t> in </a:t>
            </a:r>
            <a:r>
              <a:rPr lang="en-GB" sz="1200" dirty="0" err="1">
                <a:latin typeface="+mn-lt"/>
                <a:ea typeface="Open Sans" panose="020B0606030504020204" pitchFamily="34" charset="0"/>
                <a:cs typeface="Open Sans" panose="020B0606030504020204" pitchFamily="34" charset="0"/>
              </a:rPr>
              <a:t>leo</a:t>
            </a:r>
            <a:r>
              <a:rPr lang="en-GB" sz="1200" dirty="0">
                <a:latin typeface="+mn-lt"/>
                <a:ea typeface="Open Sans" panose="020B0606030504020204" pitchFamily="34" charset="0"/>
                <a:cs typeface="Open Sans" panose="020B0606030504020204" pitchFamily="34" charset="0"/>
              </a:rPr>
              <a:t>. Lorem ipsum </a:t>
            </a:r>
            <a:r>
              <a:rPr lang="en-GB" sz="1200" dirty="0" err="1">
                <a:latin typeface="+mn-lt"/>
                <a:ea typeface="Open Sans" panose="020B0606030504020204" pitchFamily="34" charset="0"/>
                <a:cs typeface="Open Sans" panose="020B0606030504020204" pitchFamily="34" charset="0"/>
              </a:rPr>
              <a:t>dolor</a:t>
            </a:r>
            <a:r>
              <a:rPr lang="en-GB" sz="1200" dirty="0">
                <a:latin typeface="+mn-lt"/>
                <a:ea typeface="Open Sans" panose="020B0606030504020204" pitchFamily="34" charset="0"/>
                <a:cs typeface="Open Sans" panose="020B0606030504020204" pitchFamily="34" charset="0"/>
              </a:rPr>
              <a:t> sit </a:t>
            </a:r>
            <a:r>
              <a:rPr lang="en-GB" sz="1200" dirty="0" err="1">
                <a:latin typeface="+mn-lt"/>
                <a:ea typeface="Open Sans" panose="020B0606030504020204" pitchFamily="34" charset="0"/>
                <a:cs typeface="Open Sans" panose="020B0606030504020204" pitchFamily="34" charset="0"/>
              </a:rPr>
              <a:t>amet</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consectetur</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adipiscing</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elit</a:t>
            </a:r>
            <a:r>
              <a:rPr lang="en-GB" sz="1200" dirty="0">
                <a:latin typeface="+mn-lt"/>
                <a:ea typeface="Open Sans" panose="020B0606030504020204" pitchFamily="34" charset="0"/>
                <a:cs typeface="Open Sans" panose="020B0606030504020204" pitchFamily="34" charset="0"/>
              </a:rPr>
              <a:t>. Aenean convallis </a:t>
            </a:r>
            <a:r>
              <a:rPr lang="en-GB" sz="1200" dirty="0" err="1">
                <a:latin typeface="+mn-lt"/>
                <a:ea typeface="Open Sans" panose="020B0606030504020204" pitchFamily="34" charset="0"/>
                <a:cs typeface="Open Sans" panose="020B0606030504020204" pitchFamily="34" charset="0"/>
              </a:rPr>
              <a:t>tellus</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ornare</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orci</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interdum</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sed</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volutpat</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sem</a:t>
            </a:r>
            <a:r>
              <a:rPr lang="en-GB" sz="1200" dirty="0">
                <a:latin typeface="+mn-lt"/>
                <a:ea typeface="Open Sans" panose="020B0606030504020204" pitchFamily="34" charset="0"/>
                <a:cs typeface="Open Sans" panose="020B0606030504020204" pitchFamily="34" charset="0"/>
              </a:rPr>
              <a:t> lacinia. </a:t>
            </a:r>
            <a:r>
              <a:rPr lang="en-GB" sz="1200" dirty="0" err="1">
                <a:latin typeface="+mn-lt"/>
                <a:ea typeface="Open Sans" panose="020B0606030504020204" pitchFamily="34" charset="0"/>
                <a:cs typeface="Open Sans" panose="020B0606030504020204" pitchFamily="34" charset="0"/>
              </a:rPr>
              <a:t>Praesent</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facilisis</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justo</a:t>
            </a:r>
            <a:r>
              <a:rPr lang="en-GB" sz="1200" dirty="0">
                <a:latin typeface="+mn-lt"/>
                <a:ea typeface="Open Sans" panose="020B0606030504020204" pitchFamily="34" charset="0"/>
                <a:cs typeface="Open Sans" panose="020B0606030504020204" pitchFamily="34" charset="0"/>
              </a:rPr>
              <a:t> ante, in </a:t>
            </a:r>
            <a:r>
              <a:rPr lang="en-GB" sz="1200" dirty="0" err="1">
                <a:latin typeface="+mn-lt"/>
                <a:ea typeface="Open Sans" panose="020B0606030504020204" pitchFamily="34" charset="0"/>
                <a:cs typeface="Open Sans" panose="020B0606030504020204" pitchFamily="34" charset="0"/>
              </a:rPr>
              <a:t>ultricies</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tortor</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varius</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laoreet</a:t>
            </a:r>
            <a:r>
              <a:rPr lang="en-GB" sz="1200" dirty="0">
                <a:latin typeface="+mn-lt"/>
                <a:ea typeface="Open Sans" panose="020B0606030504020204" pitchFamily="34" charset="0"/>
                <a:cs typeface="Open Sans" panose="020B0606030504020204" pitchFamily="34" charset="0"/>
              </a:rPr>
              <a:t>. Donec cursus </a:t>
            </a:r>
            <a:r>
              <a:rPr lang="en-GB" sz="1200" dirty="0" err="1">
                <a:latin typeface="+mn-lt"/>
                <a:ea typeface="Open Sans" panose="020B0606030504020204" pitchFamily="34" charset="0"/>
                <a:cs typeface="Open Sans" panose="020B0606030504020204" pitchFamily="34" charset="0"/>
              </a:rPr>
              <a:t>risus</a:t>
            </a:r>
            <a:r>
              <a:rPr lang="en-GB" sz="1200" dirty="0">
                <a:latin typeface="+mn-lt"/>
                <a:ea typeface="Open Sans" panose="020B0606030504020204" pitchFamily="34" charset="0"/>
                <a:cs typeface="Open Sans" panose="020B0606030504020204" pitchFamily="34" charset="0"/>
              </a:rPr>
              <a:t> libero, ac </a:t>
            </a:r>
            <a:r>
              <a:rPr lang="en-GB" sz="1200" dirty="0" err="1">
                <a:latin typeface="+mn-lt"/>
                <a:ea typeface="Open Sans" panose="020B0606030504020204" pitchFamily="34" charset="0"/>
                <a:cs typeface="Open Sans" panose="020B0606030504020204" pitchFamily="34" charset="0"/>
              </a:rPr>
              <a:t>imperdiet</a:t>
            </a:r>
            <a:r>
              <a:rPr lang="en-GB" sz="1200" dirty="0">
                <a:latin typeface="+mn-lt"/>
                <a:ea typeface="Open Sans" panose="020B0606030504020204" pitchFamily="34" charset="0"/>
                <a:cs typeface="Open Sans" panose="020B0606030504020204" pitchFamily="34" charset="0"/>
              </a:rPr>
              <a:t> ligula </a:t>
            </a:r>
            <a:r>
              <a:rPr lang="en-GB" sz="1200" dirty="0" err="1">
                <a:latin typeface="+mn-lt"/>
                <a:ea typeface="Open Sans" panose="020B0606030504020204" pitchFamily="34" charset="0"/>
                <a:cs typeface="Open Sans" panose="020B0606030504020204" pitchFamily="34" charset="0"/>
              </a:rPr>
              <a:t>tincidunt</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quis</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Pellentesque</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lectus</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lectus</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ullamcorper</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quis</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aliquet</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quis</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tristique</a:t>
            </a:r>
            <a:r>
              <a:rPr lang="en-GB" sz="1200" dirty="0">
                <a:latin typeface="+mn-lt"/>
                <a:ea typeface="Open Sans" panose="020B0606030504020204" pitchFamily="34" charset="0"/>
                <a:cs typeface="Open Sans" panose="020B0606030504020204" pitchFamily="34" charset="0"/>
              </a:rPr>
              <a:t> in </a:t>
            </a:r>
            <a:r>
              <a:rPr lang="en-GB" sz="1200" dirty="0" err="1">
                <a:latin typeface="+mn-lt"/>
                <a:ea typeface="Open Sans" panose="020B0606030504020204" pitchFamily="34" charset="0"/>
                <a:cs typeface="Open Sans" panose="020B0606030504020204" pitchFamily="34" charset="0"/>
              </a:rPr>
              <a:t>leo</a:t>
            </a:r>
            <a:r>
              <a:rPr lang="en-GB" sz="1200" dirty="0">
                <a:latin typeface="+mn-lt"/>
                <a:ea typeface="Open Sans" panose="020B0606030504020204" pitchFamily="34" charset="0"/>
                <a:cs typeface="Open Sans" panose="020B0606030504020204" pitchFamily="34" charset="0"/>
              </a:rPr>
              <a:t>. </a:t>
            </a:r>
            <a:br>
              <a:rPr lang="en-GB" sz="1200" dirty="0">
                <a:latin typeface="+mn-lt"/>
                <a:ea typeface="Open Sans" panose="020B0606030504020204" pitchFamily="34" charset="0"/>
                <a:cs typeface="Open Sans" panose="020B0606030504020204" pitchFamily="34" charset="0"/>
              </a:rPr>
            </a:br>
            <a:br>
              <a:rPr lang="en-GB" sz="1200" dirty="0">
                <a:latin typeface="+mn-lt"/>
                <a:ea typeface="Open Sans" panose="020B0606030504020204" pitchFamily="34" charset="0"/>
                <a:cs typeface="Open Sans" panose="020B0606030504020204" pitchFamily="34" charset="0"/>
              </a:rPr>
            </a:br>
            <a:r>
              <a:rPr lang="en-GB" sz="1200" dirty="0">
                <a:latin typeface="+mn-lt"/>
                <a:ea typeface="Open Sans" panose="020B0606030504020204" pitchFamily="34" charset="0"/>
                <a:cs typeface="Open Sans" panose="020B0606030504020204" pitchFamily="34" charset="0"/>
              </a:rPr>
              <a:t>Lorem ipsum </a:t>
            </a:r>
            <a:r>
              <a:rPr lang="en-GB" sz="1200" dirty="0" err="1">
                <a:latin typeface="+mn-lt"/>
                <a:ea typeface="Open Sans" panose="020B0606030504020204" pitchFamily="34" charset="0"/>
                <a:cs typeface="Open Sans" panose="020B0606030504020204" pitchFamily="34" charset="0"/>
              </a:rPr>
              <a:t>dolor</a:t>
            </a:r>
            <a:r>
              <a:rPr lang="en-GB" sz="1200" dirty="0">
                <a:latin typeface="+mn-lt"/>
                <a:ea typeface="Open Sans" panose="020B0606030504020204" pitchFamily="34" charset="0"/>
                <a:cs typeface="Open Sans" panose="020B0606030504020204" pitchFamily="34" charset="0"/>
              </a:rPr>
              <a:t> sit </a:t>
            </a:r>
            <a:r>
              <a:rPr lang="en-GB" sz="1200" dirty="0" err="1">
                <a:latin typeface="+mn-lt"/>
                <a:ea typeface="Open Sans" panose="020B0606030504020204" pitchFamily="34" charset="0"/>
                <a:cs typeface="Open Sans" panose="020B0606030504020204" pitchFamily="34" charset="0"/>
              </a:rPr>
              <a:t>amet</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consectetur</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adipiscing</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elit</a:t>
            </a:r>
            <a:r>
              <a:rPr lang="en-GB" sz="1200" dirty="0">
                <a:latin typeface="+mn-lt"/>
                <a:ea typeface="Open Sans" panose="020B0606030504020204" pitchFamily="34" charset="0"/>
                <a:cs typeface="Open Sans" panose="020B0606030504020204" pitchFamily="34" charset="0"/>
              </a:rPr>
              <a:t>. Aenean convallis </a:t>
            </a:r>
            <a:r>
              <a:rPr lang="en-GB" sz="1200" dirty="0" err="1">
                <a:latin typeface="+mn-lt"/>
                <a:ea typeface="Open Sans" panose="020B0606030504020204" pitchFamily="34" charset="0"/>
                <a:cs typeface="Open Sans" panose="020B0606030504020204" pitchFamily="34" charset="0"/>
              </a:rPr>
              <a:t>tellus</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ornare</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orci</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interdum</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sed</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volutpat</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sem</a:t>
            </a:r>
            <a:r>
              <a:rPr lang="en-GB" sz="1200" dirty="0">
                <a:latin typeface="+mn-lt"/>
                <a:ea typeface="Open Sans" panose="020B0606030504020204" pitchFamily="34" charset="0"/>
                <a:cs typeface="Open Sans" panose="020B0606030504020204" pitchFamily="34" charset="0"/>
              </a:rPr>
              <a:t> lacinia. </a:t>
            </a:r>
            <a:r>
              <a:rPr lang="en-GB" sz="1200" dirty="0" err="1">
                <a:latin typeface="+mn-lt"/>
                <a:ea typeface="Open Sans" panose="020B0606030504020204" pitchFamily="34" charset="0"/>
                <a:cs typeface="Open Sans" panose="020B0606030504020204" pitchFamily="34" charset="0"/>
              </a:rPr>
              <a:t>Praesent</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facilisis</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justo</a:t>
            </a:r>
            <a:r>
              <a:rPr lang="en-GB" sz="1200" dirty="0">
                <a:latin typeface="+mn-lt"/>
                <a:ea typeface="Open Sans" panose="020B0606030504020204" pitchFamily="34" charset="0"/>
                <a:cs typeface="Open Sans" panose="020B0606030504020204" pitchFamily="34" charset="0"/>
              </a:rPr>
              <a:t> ante, in </a:t>
            </a:r>
            <a:r>
              <a:rPr lang="en-GB" sz="1200" dirty="0" err="1">
                <a:latin typeface="+mn-lt"/>
                <a:ea typeface="Open Sans" panose="020B0606030504020204" pitchFamily="34" charset="0"/>
                <a:cs typeface="Open Sans" panose="020B0606030504020204" pitchFamily="34" charset="0"/>
              </a:rPr>
              <a:t>ultricies</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tortor</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varius</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laoreet</a:t>
            </a:r>
            <a:r>
              <a:rPr lang="en-GB" sz="1200" dirty="0">
                <a:latin typeface="+mn-lt"/>
                <a:ea typeface="Open Sans" panose="020B0606030504020204" pitchFamily="34" charset="0"/>
                <a:cs typeface="Open Sans" panose="020B0606030504020204" pitchFamily="34" charset="0"/>
              </a:rPr>
              <a:t>. Donec cursus </a:t>
            </a:r>
            <a:r>
              <a:rPr lang="en-GB" sz="1200" dirty="0" err="1">
                <a:latin typeface="+mn-lt"/>
                <a:ea typeface="Open Sans" panose="020B0606030504020204" pitchFamily="34" charset="0"/>
                <a:cs typeface="Open Sans" panose="020B0606030504020204" pitchFamily="34" charset="0"/>
              </a:rPr>
              <a:t>risus</a:t>
            </a:r>
            <a:r>
              <a:rPr lang="en-GB" sz="1200" dirty="0">
                <a:latin typeface="+mn-lt"/>
                <a:ea typeface="Open Sans" panose="020B0606030504020204" pitchFamily="34" charset="0"/>
                <a:cs typeface="Open Sans" panose="020B0606030504020204" pitchFamily="34" charset="0"/>
              </a:rPr>
              <a:t> libero, ac </a:t>
            </a:r>
            <a:r>
              <a:rPr lang="en-GB" sz="1200" dirty="0" err="1">
                <a:latin typeface="+mn-lt"/>
                <a:ea typeface="Open Sans" panose="020B0606030504020204" pitchFamily="34" charset="0"/>
                <a:cs typeface="Open Sans" panose="020B0606030504020204" pitchFamily="34" charset="0"/>
              </a:rPr>
              <a:t>imperdiet</a:t>
            </a:r>
            <a:r>
              <a:rPr lang="en-GB" sz="1200" dirty="0">
                <a:latin typeface="+mn-lt"/>
                <a:ea typeface="Open Sans" panose="020B0606030504020204" pitchFamily="34" charset="0"/>
                <a:cs typeface="Open Sans" panose="020B0606030504020204" pitchFamily="34" charset="0"/>
              </a:rPr>
              <a:t> ligula </a:t>
            </a:r>
            <a:r>
              <a:rPr lang="en-GB" sz="1200" dirty="0" err="1">
                <a:latin typeface="+mn-lt"/>
                <a:ea typeface="Open Sans" panose="020B0606030504020204" pitchFamily="34" charset="0"/>
                <a:cs typeface="Open Sans" panose="020B0606030504020204" pitchFamily="34" charset="0"/>
              </a:rPr>
              <a:t>tincidunt</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quis</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Pellentesque</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lectus</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lectus</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ullamcorper</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quis</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aliquet</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quis</a:t>
            </a:r>
            <a:r>
              <a:rPr lang="en-GB" sz="1200" dirty="0">
                <a:latin typeface="+mn-lt"/>
                <a:ea typeface="Open Sans" panose="020B0606030504020204" pitchFamily="34" charset="0"/>
                <a:cs typeface="Open Sans" panose="020B0606030504020204" pitchFamily="34" charset="0"/>
              </a:rPr>
              <a:t>, </a:t>
            </a:r>
            <a:r>
              <a:rPr lang="en-GB" sz="1200" dirty="0" err="1">
                <a:latin typeface="+mn-lt"/>
                <a:ea typeface="Open Sans" panose="020B0606030504020204" pitchFamily="34" charset="0"/>
                <a:cs typeface="Open Sans" panose="020B0606030504020204" pitchFamily="34" charset="0"/>
              </a:rPr>
              <a:t>tristique</a:t>
            </a:r>
            <a:r>
              <a:rPr lang="en-GB" sz="1200" dirty="0">
                <a:latin typeface="+mn-lt"/>
                <a:ea typeface="Open Sans" panose="020B0606030504020204" pitchFamily="34" charset="0"/>
                <a:cs typeface="Open Sans" panose="020B0606030504020204" pitchFamily="34" charset="0"/>
              </a:rPr>
              <a:t> in </a:t>
            </a:r>
            <a:r>
              <a:rPr lang="en-GB" sz="1200" dirty="0" err="1">
                <a:latin typeface="+mn-lt"/>
                <a:ea typeface="Open Sans" panose="020B0606030504020204" pitchFamily="34" charset="0"/>
                <a:cs typeface="Open Sans" panose="020B0606030504020204" pitchFamily="34" charset="0"/>
              </a:rPr>
              <a:t>leo</a:t>
            </a:r>
            <a:r>
              <a:rPr lang="en-GB" sz="1200" dirty="0">
                <a:latin typeface="+mn-lt"/>
                <a:ea typeface="Open Sans" panose="020B0606030504020204" pitchFamily="34" charset="0"/>
                <a:cs typeface="Open Sans" panose="020B0606030504020204" pitchFamily="34" charset="0"/>
              </a:rPr>
              <a:t>. </a:t>
            </a:r>
            <a:br>
              <a:rPr lang="ro-RO" sz="1200" dirty="0">
                <a:latin typeface="+mn-lt"/>
                <a:ea typeface="Open Sans" panose="020B0606030504020204" pitchFamily="34" charset="0"/>
                <a:cs typeface="Open Sans" panose="020B0606030504020204" pitchFamily="34" charset="0"/>
              </a:rPr>
            </a:br>
            <a:br>
              <a:rPr lang="ro-RO" sz="1200" dirty="0">
                <a:latin typeface="+mn-lt"/>
                <a:ea typeface="Open Sans" panose="020B0606030504020204" pitchFamily="34" charset="0"/>
                <a:cs typeface="Open Sans" panose="020B0606030504020204" pitchFamily="34" charset="0"/>
              </a:rPr>
            </a:br>
            <a:r>
              <a:rPr lang="en-GB" sz="1200" dirty="0">
                <a:ea typeface="Open Sans" panose="020B0606030504020204" pitchFamily="34" charset="0"/>
                <a:cs typeface="Open Sans" panose="020B0606030504020204" pitchFamily="34" charset="0"/>
              </a:rPr>
              <a:t>Lorem ipsum </a:t>
            </a:r>
            <a:r>
              <a:rPr lang="en-GB" sz="1200" dirty="0" err="1">
                <a:ea typeface="Open Sans" panose="020B0606030504020204" pitchFamily="34" charset="0"/>
                <a:cs typeface="Open Sans" panose="020B0606030504020204" pitchFamily="34" charset="0"/>
              </a:rPr>
              <a:t>dolor</a:t>
            </a:r>
            <a:r>
              <a:rPr lang="en-GB" sz="1200" dirty="0">
                <a:ea typeface="Open Sans" panose="020B0606030504020204" pitchFamily="34" charset="0"/>
                <a:cs typeface="Open Sans" panose="020B0606030504020204" pitchFamily="34" charset="0"/>
              </a:rPr>
              <a:t> sit </a:t>
            </a:r>
            <a:r>
              <a:rPr lang="en-GB" sz="1200" dirty="0" err="1">
                <a:ea typeface="Open Sans" panose="020B0606030504020204" pitchFamily="34" charset="0"/>
                <a:cs typeface="Open Sans" panose="020B0606030504020204" pitchFamily="34" charset="0"/>
              </a:rPr>
              <a:t>amet</a:t>
            </a:r>
            <a:r>
              <a:rPr lang="en-GB" sz="1200" dirty="0">
                <a:ea typeface="Open Sans" panose="020B0606030504020204" pitchFamily="34" charset="0"/>
                <a:cs typeface="Open Sans" panose="020B0606030504020204" pitchFamily="34" charset="0"/>
              </a:rPr>
              <a:t>, </a:t>
            </a:r>
            <a:r>
              <a:rPr lang="en-GB" sz="1200" dirty="0" err="1">
                <a:ea typeface="Open Sans" panose="020B0606030504020204" pitchFamily="34" charset="0"/>
                <a:cs typeface="Open Sans" panose="020B0606030504020204" pitchFamily="34" charset="0"/>
              </a:rPr>
              <a:t>consectetur</a:t>
            </a:r>
            <a:r>
              <a:rPr lang="en-GB" sz="1200" dirty="0">
                <a:ea typeface="Open Sans" panose="020B0606030504020204" pitchFamily="34" charset="0"/>
                <a:cs typeface="Open Sans" panose="020B0606030504020204" pitchFamily="34" charset="0"/>
              </a:rPr>
              <a:t> </a:t>
            </a:r>
            <a:r>
              <a:rPr lang="en-GB" sz="1200" dirty="0" err="1">
                <a:ea typeface="Open Sans" panose="020B0606030504020204" pitchFamily="34" charset="0"/>
                <a:cs typeface="Open Sans" panose="020B0606030504020204" pitchFamily="34" charset="0"/>
              </a:rPr>
              <a:t>adipiscing</a:t>
            </a:r>
            <a:r>
              <a:rPr lang="en-GB" sz="1200" dirty="0">
                <a:ea typeface="Open Sans" panose="020B0606030504020204" pitchFamily="34" charset="0"/>
                <a:cs typeface="Open Sans" panose="020B0606030504020204" pitchFamily="34" charset="0"/>
              </a:rPr>
              <a:t> </a:t>
            </a:r>
            <a:r>
              <a:rPr lang="en-GB" sz="1200" dirty="0" err="1">
                <a:ea typeface="Open Sans" panose="020B0606030504020204" pitchFamily="34" charset="0"/>
                <a:cs typeface="Open Sans" panose="020B0606030504020204" pitchFamily="34" charset="0"/>
              </a:rPr>
              <a:t>elit</a:t>
            </a:r>
            <a:r>
              <a:rPr lang="en-GB" sz="1200" dirty="0">
                <a:ea typeface="Open Sans" panose="020B0606030504020204" pitchFamily="34" charset="0"/>
                <a:cs typeface="Open Sans" panose="020B0606030504020204" pitchFamily="34" charset="0"/>
              </a:rPr>
              <a:t>. Aenean convallis </a:t>
            </a:r>
            <a:r>
              <a:rPr lang="en-GB" sz="1200" dirty="0" err="1">
                <a:ea typeface="Open Sans" panose="020B0606030504020204" pitchFamily="34" charset="0"/>
                <a:cs typeface="Open Sans" panose="020B0606030504020204" pitchFamily="34" charset="0"/>
              </a:rPr>
              <a:t>tellus</a:t>
            </a:r>
            <a:r>
              <a:rPr lang="en-GB" sz="1200" dirty="0">
                <a:ea typeface="Open Sans" panose="020B0606030504020204" pitchFamily="34" charset="0"/>
                <a:cs typeface="Open Sans" panose="020B0606030504020204" pitchFamily="34" charset="0"/>
              </a:rPr>
              <a:t> </a:t>
            </a:r>
            <a:r>
              <a:rPr lang="en-GB" sz="1200" dirty="0" err="1">
                <a:ea typeface="Open Sans" panose="020B0606030504020204" pitchFamily="34" charset="0"/>
                <a:cs typeface="Open Sans" panose="020B0606030504020204" pitchFamily="34" charset="0"/>
              </a:rPr>
              <a:t>ornare</a:t>
            </a:r>
            <a:r>
              <a:rPr lang="en-GB" sz="1200" dirty="0">
                <a:ea typeface="Open Sans" panose="020B0606030504020204" pitchFamily="34" charset="0"/>
                <a:cs typeface="Open Sans" panose="020B0606030504020204" pitchFamily="34" charset="0"/>
              </a:rPr>
              <a:t> </a:t>
            </a:r>
            <a:r>
              <a:rPr lang="en-GB" sz="1200" dirty="0" err="1">
                <a:ea typeface="Open Sans" panose="020B0606030504020204" pitchFamily="34" charset="0"/>
                <a:cs typeface="Open Sans" panose="020B0606030504020204" pitchFamily="34" charset="0"/>
              </a:rPr>
              <a:t>orci</a:t>
            </a:r>
            <a:r>
              <a:rPr lang="en-GB" sz="1200" dirty="0">
                <a:ea typeface="Open Sans" panose="020B0606030504020204" pitchFamily="34" charset="0"/>
                <a:cs typeface="Open Sans" panose="020B0606030504020204" pitchFamily="34" charset="0"/>
              </a:rPr>
              <a:t> </a:t>
            </a:r>
            <a:r>
              <a:rPr lang="en-GB" sz="1200" dirty="0" err="1">
                <a:ea typeface="Open Sans" panose="020B0606030504020204" pitchFamily="34" charset="0"/>
                <a:cs typeface="Open Sans" panose="020B0606030504020204" pitchFamily="34" charset="0"/>
              </a:rPr>
              <a:t>interdum</a:t>
            </a:r>
            <a:r>
              <a:rPr lang="en-GB" sz="1200" dirty="0">
                <a:ea typeface="Open Sans" panose="020B0606030504020204" pitchFamily="34" charset="0"/>
                <a:cs typeface="Open Sans" panose="020B0606030504020204" pitchFamily="34" charset="0"/>
              </a:rPr>
              <a:t>, </a:t>
            </a:r>
            <a:r>
              <a:rPr lang="en-GB" sz="1200" dirty="0" err="1">
                <a:ea typeface="Open Sans" panose="020B0606030504020204" pitchFamily="34" charset="0"/>
                <a:cs typeface="Open Sans" panose="020B0606030504020204" pitchFamily="34" charset="0"/>
              </a:rPr>
              <a:t>sed</a:t>
            </a:r>
            <a:r>
              <a:rPr lang="en-GB" sz="1200" dirty="0">
                <a:ea typeface="Open Sans" panose="020B0606030504020204" pitchFamily="34" charset="0"/>
                <a:cs typeface="Open Sans" panose="020B0606030504020204" pitchFamily="34" charset="0"/>
              </a:rPr>
              <a:t> </a:t>
            </a:r>
            <a:r>
              <a:rPr lang="en-GB" sz="1200" dirty="0" err="1">
                <a:ea typeface="Open Sans" panose="020B0606030504020204" pitchFamily="34" charset="0"/>
                <a:cs typeface="Open Sans" panose="020B0606030504020204" pitchFamily="34" charset="0"/>
              </a:rPr>
              <a:t>volutpat</a:t>
            </a:r>
            <a:r>
              <a:rPr lang="en-GB" sz="1200" dirty="0">
                <a:ea typeface="Open Sans" panose="020B0606030504020204" pitchFamily="34" charset="0"/>
                <a:cs typeface="Open Sans" panose="020B0606030504020204" pitchFamily="34" charset="0"/>
              </a:rPr>
              <a:t> </a:t>
            </a:r>
            <a:r>
              <a:rPr lang="en-GB" sz="1200" dirty="0" err="1">
                <a:ea typeface="Open Sans" panose="020B0606030504020204" pitchFamily="34" charset="0"/>
                <a:cs typeface="Open Sans" panose="020B0606030504020204" pitchFamily="34" charset="0"/>
              </a:rPr>
              <a:t>sem</a:t>
            </a:r>
            <a:r>
              <a:rPr lang="en-GB" sz="1200" dirty="0">
                <a:ea typeface="Open Sans" panose="020B0606030504020204" pitchFamily="34" charset="0"/>
                <a:cs typeface="Open Sans" panose="020B0606030504020204" pitchFamily="34" charset="0"/>
              </a:rPr>
              <a:t> lacinia. </a:t>
            </a:r>
            <a:r>
              <a:rPr lang="en-GB" sz="1200" dirty="0" err="1">
                <a:ea typeface="Open Sans" panose="020B0606030504020204" pitchFamily="34" charset="0"/>
                <a:cs typeface="Open Sans" panose="020B0606030504020204" pitchFamily="34" charset="0"/>
              </a:rPr>
              <a:t>Praesent</a:t>
            </a:r>
            <a:r>
              <a:rPr lang="en-GB" sz="1200" dirty="0">
                <a:ea typeface="Open Sans" panose="020B0606030504020204" pitchFamily="34" charset="0"/>
                <a:cs typeface="Open Sans" panose="020B0606030504020204" pitchFamily="34" charset="0"/>
              </a:rPr>
              <a:t> </a:t>
            </a:r>
            <a:r>
              <a:rPr lang="en-GB" sz="1200" dirty="0" err="1">
                <a:ea typeface="Open Sans" panose="020B0606030504020204" pitchFamily="34" charset="0"/>
                <a:cs typeface="Open Sans" panose="020B0606030504020204" pitchFamily="34" charset="0"/>
              </a:rPr>
              <a:t>facilisis</a:t>
            </a:r>
            <a:r>
              <a:rPr lang="en-GB" sz="1200" dirty="0">
                <a:ea typeface="Open Sans" panose="020B0606030504020204" pitchFamily="34" charset="0"/>
                <a:cs typeface="Open Sans" panose="020B0606030504020204" pitchFamily="34" charset="0"/>
              </a:rPr>
              <a:t> </a:t>
            </a:r>
            <a:r>
              <a:rPr lang="en-GB" sz="1200" dirty="0" err="1">
                <a:ea typeface="Open Sans" panose="020B0606030504020204" pitchFamily="34" charset="0"/>
                <a:cs typeface="Open Sans" panose="020B0606030504020204" pitchFamily="34" charset="0"/>
              </a:rPr>
              <a:t>justo</a:t>
            </a:r>
            <a:r>
              <a:rPr lang="en-GB" sz="1200" dirty="0">
                <a:ea typeface="Open Sans" panose="020B0606030504020204" pitchFamily="34" charset="0"/>
                <a:cs typeface="Open Sans" panose="020B0606030504020204" pitchFamily="34" charset="0"/>
              </a:rPr>
              <a:t> ante, in </a:t>
            </a:r>
            <a:r>
              <a:rPr lang="en-GB" sz="1200" dirty="0" err="1">
                <a:ea typeface="Open Sans" panose="020B0606030504020204" pitchFamily="34" charset="0"/>
                <a:cs typeface="Open Sans" panose="020B0606030504020204" pitchFamily="34" charset="0"/>
              </a:rPr>
              <a:t>ultricies</a:t>
            </a:r>
            <a:r>
              <a:rPr lang="en-GB" sz="1200" dirty="0">
                <a:ea typeface="Open Sans" panose="020B0606030504020204" pitchFamily="34" charset="0"/>
                <a:cs typeface="Open Sans" panose="020B0606030504020204" pitchFamily="34" charset="0"/>
              </a:rPr>
              <a:t> </a:t>
            </a:r>
            <a:r>
              <a:rPr lang="en-GB" sz="1200" dirty="0" err="1">
                <a:ea typeface="Open Sans" panose="020B0606030504020204" pitchFamily="34" charset="0"/>
                <a:cs typeface="Open Sans" panose="020B0606030504020204" pitchFamily="34" charset="0"/>
              </a:rPr>
              <a:t>tortor</a:t>
            </a:r>
            <a:r>
              <a:rPr lang="en-GB" sz="1200" dirty="0">
                <a:ea typeface="Open Sans" panose="020B0606030504020204" pitchFamily="34" charset="0"/>
                <a:cs typeface="Open Sans" panose="020B0606030504020204" pitchFamily="34" charset="0"/>
              </a:rPr>
              <a:t> </a:t>
            </a:r>
            <a:r>
              <a:rPr lang="en-GB" sz="1200" dirty="0" err="1">
                <a:ea typeface="Open Sans" panose="020B0606030504020204" pitchFamily="34" charset="0"/>
                <a:cs typeface="Open Sans" panose="020B0606030504020204" pitchFamily="34" charset="0"/>
              </a:rPr>
              <a:t>varius</a:t>
            </a:r>
            <a:r>
              <a:rPr lang="en-GB" sz="1200" dirty="0">
                <a:ea typeface="Open Sans" panose="020B0606030504020204" pitchFamily="34" charset="0"/>
                <a:cs typeface="Open Sans" panose="020B0606030504020204" pitchFamily="34" charset="0"/>
              </a:rPr>
              <a:t> </a:t>
            </a:r>
            <a:r>
              <a:rPr lang="en-GB" sz="1200" dirty="0" err="1">
                <a:ea typeface="Open Sans" panose="020B0606030504020204" pitchFamily="34" charset="0"/>
                <a:cs typeface="Open Sans" panose="020B0606030504020204" pitchFamily="34" charset="0"/>
              </a:rPr>
              <a:t>laoreet</a:t>
            </a:r>
            <a:r>
              <a:rPr lang="en-GB" sz="1200" dirty="0">
                <a:ea typeface="Open Sans" panose="020B0606030504020204" pitchFamily="34" charset="0"/>
                <a:cs typeface="Open Sans" panose="020B0606030504020204" pitchFamily="34" charset="0"/>
              </a:rPr>
              <a:t>. Donec cursus </a:t>
            </a:r>
            <a:r>
              <a:rPr lang="en-GB" sz="1200" dirty="0" err="1">
                <a:ea typeface="Open Sans" panose="020B0606030504020204" pitchFamily="34" charset="0"/>
                <a:cs typeface="Open Sans" panose="020B0606030504020204" pitchFamily="34" charset="0"/>
              </a:rPr>
              <a:t>risus</a:t>
            </a:r>
            <a:r>
              <a:rPr lang="en-GB" sz="1200" dirty="0">
                <a:ea typeface="Open Sans" panose="020B0606030504020204" pitchFamily="34" charset="0"/>
                <a:cs typeface="Open Sans" panose="020B0606030504020204" pitchFamily="34" charset="0"/>
              </a:rPr>
              <a:t> libero, ac </a:t>
            </a:r>
            <a:r>
              <a:rPr lang="en-GB" sz="1200" dirty="0" err="1">
                <a:ea typeface="Open Sans" panose="020B0606030504020204" pitchFamily="34" charset="0"/>
                <a:cs typeface="Open Sans" panose="020B0606030504020204" pitchFamily="34" charset="0"/>
              </a:rPr>
              <a:t>imperdiet</a:t>
            </a:r>
            <a:r>
              <a:rPr lang="en-GB" sz="1200" dirty="0">
                <a:ea typeface="Open Sans" panose="020B0606030504020204" pitchFamily="34" charset="0"/>
                <a:cs typeface="Open Sans" panose="020B0606030504020204" pitchFamily="34" charset="0"/>
              </a:rPr>
              <a:t> ligula </a:t>
            </a:r>
            <a:r>
              <a:rPr lang="en-GB" sz="1200" dirty="0" err="1">
                <a:ea typeface="Open Sans" panose="020B0606030504020204" pitchFamily="34" charset="0"/>
                <a:cs typeface="Open Sans" panose="020B0606030504020204" pitchFamily="34" charset="0"/>
              </a:rPr>
              <a:t>tincidunt</a:t>
            </a:r>
            <a:r>
              <a:rPr lang="en-GB" sz="1200" dirty="0">
                <a:ea typeface="Open Sans" panose="020B0606030504020204" pitchFamily="34" charset="0"/>
                <a:cs typeface="Open Sans" panose="020B0606030504020204" pitchFamily="34" charset="0"/>
              </a:rPr>
              <a:t> </a:t>
            </a:r>
            <a:r>
              <a:rPr lang="en-GB" sz="1200" dirty="0" err="1">
                <a:ea typeface="Open Sans" panose="020B0606030504020204" pitchFamily="34" charset="0"/>
                <a:cs typeface="Open Sans" panose="020B0606030504020204" pitchFamily="34" charset="0"/>
              </a:rPr>
              <a:t>quis</a:t>
            </a:r>
            <a:r>
              <a:rPr lang="en-GB" sz="1200" dirty="0">
                <a:ea typeface="Open Sans" panose="020B0606030504020204" pitchFamily="34" charset="0"/>
                <a:cs typeface="Open Sans" panose="020B0606030504020204" pitchFamily="34" charset="0"/>
              </a:rPr>
              <a:t>. </a:t>
            </a:r>
            <a:r>
              <a:rPr lang="en-GB" sz="1200" dirty="0" err="1">
                <a:ea typeface="Open Sans" panose="020B0606030504020204" pitchFamily="34" charset="0"/>
                <a:cs typeface="Open Sans" panose="020B0606030504020204" pitchFamily="34" charset="0"/>
              </a:rPr>
              <a:t>Pellentesque</a:t>
            </a:r>
            <a:r>
              <a:rPr lang="en-GB" sz="1200" dirty="0">
                <a:ea typeface="Open Sans" panose="020B0606030504020204" pitchFamily="34" charset="0"/>
                <a:cs typeface="Open Sans" panose="020B0606030504020204" pitchFamily="34" charset="0"/>
              </a:rPr>
              <a:t> </a:t>
            </a:r>
            <a:r>
              <a:rPr lang="en-GB" sz="1200" dirty="0" err="1">
                <a:ea typeface="Open Sans" panose="020B0606030504020204" pitchFamily="34" charset="0"/>
                <a:cs typeface="Open Sans" panose="020B0606030504020204" pitchFamily="34" charset="0"/>
              </a:rPr>
              <a:t>lectus</a:t>
            </a:r>
            <a:r>
              <a:rPr lang="en-GB" sz="1200" dirty="0">
                <a:ea typeface="Open Sans" panose="020B0606030504020204" pitchFamily="34" charset="0"/>
                <a:cs typeface="Open Sans" panose="020B0606030504020204" pitchFamily="34" charset="0"/>
              </a:rPr>
              <a:t> </a:t>
            </a:r>
            <a:r>
              <a:rPr lang="en-GB" sz="1200" dirty="0" err="1">
                <a:ea typeface="Open Sans" panose="020B0606030504020204" pitchFamily="34" charset="0"/>
                <a:cs typeface="Open Sans" panose="020B0606030504020204" pitchFamily="34" charset="0"/>
              </a:rPr>
              <a:t>lectus</a:t>
            </a:r>
            <a:r>
              <a:rPr lang="en-GB" sz="1200" dirty="0">
                <a:ea typeface="Open Sans" panose="020B0606030504020204" pitchFamily="34" charset="0"/>
                <a:cs typeface="Open Sans" panose="020B0606030504020204" pitchFamily="34" charset="0"/>
              </a:rPr>
              <a:t>, </a:t>
            </a:r>
            <a:r>
              <a:rPr lang="en-GB" sz="1200" dirty="0" err="1">
                <a:ea typeface="Open Sans" panose="020B0606030504020204" pitchFamily="34" charset="0"/>
                <a:cs typeface="Open Sans" panose="020B0606030504020204" pitchFamily="34" charset="0"/>
              </a:rPr>
              <a:t>ullamcorper</a:t>
            </a:r>
            <a:r>
              <a:rPr lang="en-GB" sz="1200" dirty="0">
                <a:ea typeface="Open Sans" panose="020B0606030504020204" pitchFamily="34" charset="0"/>
                <a:cs typeface="Open Sans" panose="020B0606030504020204" pitchFamily="34" charset="0"/>
              </a:rPr>
              <a:t> </a:t>
            </a:r>
            <a:r>
              <a:rPr lang="en-GB" sz="1200" dirty="0" err="1">
                <a:ea typeface="Open Sans" panose="020B0606030504020204" pitchFamily="34" charset="0"/>
                <a:cs typeface="Open Sans" panose="020B0606030504020204" pitchFamily="34" charset="0"/>
              </a:rPr>
              <a:t>quis</a:t>
            </a:r>
            <a:r>
              <a:rPr lang="en-GB" sz="1200" dirty="0">
                <a:ea typeface="Open Sans" panose="020B0606030504020204" pitchFamily="34" charset="0"/>
                <a:cs typeface="Open Sans" panose="020B0606030504020204" pitchFamily="34" charset="0"/>
              </a:rPr>
              <a:t> </a:t>
            </a:r>
            <a:r>
              <a:rPr lang="en-GB" sz="1200" dirty="0" err="1">
                <a:ea typeface="Open Sans" panose="020B0606030504020204" pitchFamily="34" charset="0"/>
                <a:cs typeface="Open Sans" panose="020B0606030504020204" pitchFamily="34" charset="0"/>
              </a:rPr>
              <a:t>aliquet</a:t>
            </a:r>
            <a:r>
              <a:rPr lang="en-GB" sz="1200" dirty="0">
                <a:ea typeface="Open Sans" panose="020B0606030504020204" pitchFamily="34" charset="0"/>
                <a:cs typeface="Open Sans" panose="020B0606030504020204" pitchFamily="34" charset="0"/>
              </a:rPr>
              <a:t> </a:t>
            </a:r>
            <a:r>
              <a:rPr lang="en-GB" sz="1200" dirty="0" err="1">
                <a:ea typeface="Open Sans" panose="020B0606030504020204" pitchFamily="34" charset="0"/>
                <a:cs typeface="Open Sans" panose="020B0606030504020204" pitchFamily="34" charset="0"/>
              </a:rPr>
              <a:t>quis</a:t>
            </a:r>
            <a:r>
              <a:rPr lang="en-GB" sz="1200" dirty="0">
                <a:ea typeface="Open Sans" panose="020B0606030504020204" pitchFamily="34" charset="0"/>
                <a:cs typeface="Open Sans" panose="020B0606030504020204" pitchFamily="34" charset="0"/>
              </a:rPr>
              <a:t>, </a:t>
            </a:r>
            <a:r>
              <a:rPr lang="en-GB" sz="1200" dirty="0" err="1">
                <a:ea typeface="Open Sans" panose="020B0606030504020204" pitchFamily="34" charset="0"/>
                <a:cs typeface="Open Sans" panose="020B0606030504020204" pitchFamily="34" charset="0"/>
              </a:rPr>
              <a:t>tristique</a:t>
            </a:r>
            <a:r>
              <a:rPr lang="en-GB" sz="1200" dirty="0">
                <a:ea typeface="Open Sans" panose="020B0606030504020204" pitchFamily="34" charset="0"/>
                <a:cs typeface="Open Sans" panose="020B0606030504020204" pitchFamily="34" charset="0"/>
              </a:rPr>
              <a:t> in </a:t>
            </a:r>
            <a:r>
              <a:rPr lang="en-GB" sz="1200" dirty="0" err="1">
                <a:ea typeface="Open Sans" panose="020B0606030504020204" pitchFamily="34" charset="0"/>
                <a:cs typeface="Open Sans" panose="020B0606030504020204" pitchFamily="34" charset="0"/>
              </a:rPr>
              <a:t>leo</a:t>
            </a:r>
            <a:r>
              <a:rPr lang="en-GB" sz="1200" dirty="0">
                <a:ea typeface="Open Sans" panose="020B0606030504020204" pitchFamily="34" charset="0"/>
                <a:cs typeface="Open Sans" panose="020B0606030504020204" pitchFamily="34" charset="0"/>
              </a:rPr>
              <a:t>. </a:t>
            </a:r>
            <a:endParaRPr lang="en-EE" sz="1200" dirty="0">
              <a:latin typeface="+mn-lt"/>
              <a:ea typeface="Open Sans" panose="020B0606030504020204" pitchFamily="34" charset="0"/>
              <a:cs typeface="Open Sans" panose="020B0606030504020204" pitchFamily="34" charset="0"/>
            </a:endParaRPr>
          </a:p>
        </p:txBody>
      </p:sp>
      <p:sp>
        <p:nvSpPr>
          <p:cNvPr id="3" name="Title 1">
            <a:extLst>
              <a:ext uri="{FF2B5EF4-FFF2-40B4-BE49-F238E27FC236}">
                <a16:creationId xmlns:a16="http://schemas.microsoft.com/office/drawing/2014/main" id="{720A2131-9A64-38F6-DF53-BD6CB3B80D4A}"/>
              </a:ext>
            </a:extLst>
          </p:cNvPr>
          <p:cNvSpPr txBox="1">
            <a:spLocks/>
          </p:cNvSpPr>
          <p:nvPr/>
        </p:nvSpPr>
        <p:spPr>
          <a:xfrm>
            <a:off x="644404" y="290694"/>
            <a:ext cx="10903190" cy="6908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sz="2400" b="1" dirty="0">
                <a:latin typeface="+mn-lt"/>
                <a:ea typeface="Open Sans" panose="020B0606030504020204" pitchFamily="34" charset="0"/>
                <a:cs typeface="Open Sans" panose="020B0606030504020204" pitchFamily="34" charset="0"/>
              </a:rPr>
              <a:t>Title: Lorem Ipsum</a:t>
            </a:r>
            <a:endParaRPr lang="en-EE" sz="2400" b="1" dirty="0">
              <a:latin typeface="+mn-lt"/>
              <a:ea typeface="Open Sans" panose="020B0606030504020204" pitchFamily="34" charset="0"/>
              <a:cs typeface="Open Sans" panose="020B0606030504020204" pitchFamily="34" charset="0"/>
            </a:endParaRPr>
          </a:p>
        </p:txBody>
      </p:sp>
      <p:sp>
        <p:nvSpPr>
          <p:cNvPr id="4" name="Title 1">
            <a:extLst>
              <a:ext uri="{FF2B5EF4-FFF2-40B4-BE49-F238E27FC236}">
                <a16:creationId xmlns:a16="http://schemas.microsoft.com/office/drawing/2014/main" id="{8E8CEAA0-B859-098E-7B84-0DD0F10FB02B}"/>
              </a:ext>
            </a:extLst>
          </p:cNvPr>
          <p:cNvSpPr txBox="1">
            <a:spLocks/>
          </p:cNvSpPr>
          <p:nvPr/>
        </p:nvSpPr>
        <p:spPr>
          <a:xfrm>
            <a:off x="644404" y="889884"/>
            <a:ext cx="10903190" cy="5539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sz="1800" b="1" dirty="0">
                <a:latin typeface="+mn-lt"/>
                <a:ea typeface="Open Sans" panose="020B0606030504020204" pitchFamily="34" charset="0"/>
                <a:cs typeface="Open Sans" panose="020B0606030504020204" pitchFamily="34" charset="0"/>
              </a:rPr>
              <a:t>Sub-Title: Lorem Ipsum</a:t>
            </a:r>
            <a:endParaRPr lang="en-EE" sz="1800" b="1" dirty="0">
              <a:latin typeface="+mn-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83091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9EF1854-9041-4F4B-8FA0-204C5D536391}"/>
              </a:ext>
            </a:extLst>
          </p:cNvPr>
          <p:cNvPicPr>
            <a:picLocks noGrp="1" noChangeAspect="1"/>
          </p:cNvPicPr>
          <p:nvPr>
            <p:ph idx="1"/>
          </p:nvPr>
        </p:nvPicPr>
        <p:blipFill>
          <a:blip r:embed="rId2"/>
          <a:srcRect/>
          <a:stretch/>
        </p:blipFill>
        <p:spPr>
          <a:xfrm>
            <a:off x="0" y="0"/>
            <a:ext cx="12192000" cy="6858000"/>
          </a:xfrm>
        </p:spPr>
      </p:pic>
      <p:sp>
        <p:nvSpPr>
          <p:cNvPr id="3" name="Title 1">
            <a:extLst>
              <a:ext uri="{FF2B5EF4-FFF2-40B4-BE49-F238E27FC236}">
                <a16:creationId xmlns:a16="http://schemas.microsoft.com/office/drawing/2014/main" id="{6F0F9A1C-BBE9-7666-B19D-19CE777E45E6}"/>
              </a:ext>
            </a:extLst>
          </p:cNvPr>
          <p:cNvSpPr>
            <a:spLocks noGrp="1"/>
          </p:cNvSpPr>
          <p:nvPr>
            <p:ph type="title"/>
          </p:nvPr>
        </p:nvSpPr>
        <p:spPr>
          <a:xfrm>
            <a:off x="613609" y="387505"/>
            <a:ext cx="10900611" cy="3234000"/>
          </a:xfrm>
        </p:spPr>
        <p:txBody>
          <a:bodyPr>
            <a:noAutofit/>
          </a:bodyPr>
          <a:lstStyle/>
          <a:p>
            <a:pPr>
              <a:lnSpc>
                <a:spcPct val="150000"/>
              </a:lnSpc>
            </a:pPr>
            <a:r>
              <a:rPr lang="en-GB" sz="6400" b="1" dirty="0">
                <a:solidFill>
                  <a:srgbClr val="3D54A4"/>
                </a:solidFill>
                <a:latin typeface="Open Sans" panose="020B0606030504020204" pitchFamily="34" charset="0"/>
                <a:ea typeface="Open Sans" panose="020B0606030504020204" pitchFamily="34" charset="0"/>
                <a:cs typeface="Open Sans" panose="020B0606030504020204" pitchFamily="34" charset="0"/>
              </a:rPr>
              <a:t>V</a:t>
            </a:r>
            <a:r>
              <a:rPr lang="ro-RO" sz="6400" b="1" dirty="0">
                <a:solidFill>
                  <a:srgbClr val="3D54A4"/>
                </a:solidFill>
                <a:latin typeface="Open Sans" panose="020B0606030504020204" pitchFamily="34" charset="0"/>
                <a:ea typeface="Open Sans" panose="020B0606030504020204" pitchFamily="34" charset="0"/>
                <a:cs typeface="Open Sans" panose="020B0606030504020204" pitchFamily="34" charset="0"/>
              </a:rPr>
              <a:t>Ă MULȚUMIM</a:t>
            </a:r>
            <a:r>
              <a:rPr lang="en-GB" sz="6400" b="1" dirty="0">
                <a:solidFill>
                  <a:srgbClr val="3D54A4"/>
                </a:solidFill>
                <a:latin typeface="Open Sans" panose="020B0606030504020204" pitchFamily="34" charset="0"/>
                <a:ea typeface="Open Sans" panose="020B0606030504020204" pitchFamily="34" charset="0"/>
                <a:cs typeface="Open Sans" panose="020B0606030504020204" pitchFamily="34" charset="0"/>
              </a:rPr>
              <a:t>!</a:t>
            </a:r>
            <a:endParaRPr lang="en-EE" sz="6400" b="1" dirty="0">
              <a:solidFill>
                <a:srgbClr val="3D54A4"/>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62835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MU21_ppt_B" id="{BC90EA3D-7788-134C-AF02-CA5154E8EC83}" vid="{9053B656-F76F-5C48-B59C-0812854489DD}"/>
    </a:ext>
  </a:extLst>
</a:theme>
</file>

<file path=docProps/app.xml><?xml version="1.0" encoding="utf-8"?>
<Properties xmlns="http://schemas.openxmlformats.org/officeDocument/2006/extended-properties" xmlns:vt="http://schemas.openxmlformats.org/officeDocument/2006/docPropsVTypes">
  <Template>model ppt</Template>
  <TotalTime>75</TotalTime>
  <Words>303</Words>
  <Application>Microsoft Office PowerPoint</Application>
  <PresentationFormat>Widescreen</PresentationFormat>
  <Paragraphs>4</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Open Sans</vt:lpstr>
      <vt:lpstr>Office Theme</vt:lpstr>
      <vt:lpstr>PowerPoint Presentation</vt:lpstr>
      <vt:lpstr>Lorem ipsum dolor sit amet, consectetur adipiscing elit. Aenean convallis tellus ornare orci interdum, sed volutpat sem lacinia. Praesent facilisis justo ante, in ultricies tortor varius laoreet. Donec cursus risus libero, ac imperdiet ligula tincidunt quis. Pellentesque lectus lectus, ullamcorper quis aliquet quis, tristique in leo.   Lorem ipsum dolor sit amet, consectetur adipiscing elit. Aenean convallis tellus ornare orci interdum, sed volutpat sem lacinia. Praesent facilisis justo ante, in ultricies tortor varius laoreet. Donec cursus risus libero, ac imperdiet ligula tincidunt quis. Pellentesque lectus lectus, ullamcorper quis aliquet quis, tristique in leo. Lorem ipsum dolor sit amet, consectetur adipiscing elit. Aenean convallis tellus ornare orci interdum, sed volutpat sem lacinia. Praesent facilisis justo ante, in ultricies tortor varius laoreet. Donec cursus risus libero, ac imperdiet ligula tincidunt quis. Pellentesque lectus lectus, ullamcorper quis aliquet quis, tristique in leo.   Lorem ipsum dolor sit amet, consectetur adipiscing elit. Aenean convallis tellus ornare orci interdum, sed volutpat sem lacinia. Praesent facilisis justo ante, in ultricies tortor varius laoreet. Donec cursus risus libero, ac imperdiet ligula tincidunt quis. Pellentesque lectus lectus, ullamcorper quis aliquet quis, tristique in leo.   Lorem ipsum dolor sit amet, consectetur adipiscing elit. Aenean convallis tellus ornare orci interdum, sed volutpat sem lacinia. Praesent facilisis justo ante, in ultricies tortor varius laoreet. Donec cursus risus libero, ac imperdiet ligula tincidunt quis. Pellentesque lectus lectus, ullamcorper quis aliquet quis, tristique in leo. </vt:lpstr>
      <vt:lpstr>VĂ MULȚUMIM!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radwkw radwkw</dc:creator>
  <cp:lastModifiedBy>Radu Goia</cp:lastModifiedBy>
  <cp:revision>37</cp:revision>
  <dcterms:created xsi:type="dcterms:W3CDTF">2021-04-28T21:16:15Z</dcterms:created>
  <dcterms:modified xsi:type="dcterms:W3CDTF">2026-03-20T08:49:57Z</dcterms:modified>
</cp:coreProperties>
</file>