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122" d="100"/>
          <a:sy n="122" d="100"/>
        </p:scale>
        <p:origin x="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06/10/2024</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06/10/2024</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644404" y="1451884"/>
            <a:ext cx="10903190" cy="4212122"/>
          </a:xfrm>
        </p:spPr>
        <p:txBody>
          <a:bodyPr anchor="t">
            <a:normAutofit/>
          </a:bodyPr>
          <a:lstStyle/>
          <a:p>
            <a:pPr>
              <a:lnSpc>
                <a:spcPct val="150000"/>
              </a:lnSpc>
            </a:pP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br>
              <a:rPr lang="en-GB" sz="1300" dirty="0">
                <a:latin typeface="+mn-lt"/>
                <a:ea typeface="Open Sans" panose="020B0606030504020204" pitchFamily="34" charset="0"/>
                <a:cs typeface="Open Sans" panose="020B0606030504020204" pitchFamily="34" charset="0"/>
              </a:rPr>
            </a:br>
            <a:br>
              <a:rPr lang="en-GB" sz="1300" dirty="0">
                <a:latin typeface="+mn-lt"/>
                <a:ea typeface="Open Sans" panose="020B0606030504020204" pitchFamily="34" charset="0"/>
                <a:cs typeface="Open Sans" panose="020B0606030504020204" pitchFamily="34" charset="0"/>
              </a:rPr>
            </a:b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br>
              <a:rPr lang="en-GB" sz="1300" dirty="0">
                <a:latin typeface="+mn-lt"/>
                <a:ea typeface="Open Sans" panose="020B0606030504020204" pitchFamily="34" charset="0"/>
                <a:cs typeface="Open Sans" panose="020B0606030504020204" pitchFamily="34" charset="0"/>
              </a:rPr>
            </a:br>
            <a:br>
              <a:rPr lang="en-GB" sz="1300" dirty="0">
                <a:latin typeface="+mn-lt"/>
                <a:ea typeface="Open Sans" panose="020B0606030504020204" pitchFamily="34" charset="0"/>
                <a:cs typeface="Open Sans" panose="020B0606030504020204" pitchFamily="34" charset="0"/>
              </a:rPr>
            </a:br>
            <a:r>
              <a:rPr lang="en-GB" sz="1300" dirty="0">
                <a:latin typeface="+mn-lt"/>
                <a:ea typeface="Open Sans" panose="020B0606030504020204" pitchFamily="34" charset="0"/>
                <a:cs typeface="Open Sans" panose="020B0606030504020204" pitchFamily="34" charset="0"/>
              </a:rPr>
              <a:t>Lorem ipsum </a:t>
            </a:r>
            <a:r>
              <a:rPr lang="en-GB" sz="1300" dirty="0" err="1">
                <a:latin typeface="+mn-lt"/>
                <a:ea typeface="Open Sans" panose="020B0606030504020204" pitchFamily="34" charset="0"/>
                <a:cs typeface="Open Sans" panose="020B0606030504020204" pitchFamily="34" charset="0"/>
              </a:rPr>
              <a:t>dolor</a:t>
            </a:r>
            <a:r>
              <a:rPr lang="en-GB" sz="1300" dirty="0">
                <a:latin typeface="+mn-lt"/>
                <a:ea typeface="Open Sans" panose="020B0606030504020204" pitchFamily="34" charset="0"/>
                <a:cs typeface="Open Sans" panose="020B0606030504020204" pitchFamily="34" charset="0"/>
              </a:rPr>
              <a:t> sit </a:t>
            </a:r>
            <a:r>
              <a:rPr lang="en-GB" sz="1300" dirty="0" err="1">
                <a:latin typeface="+mn-lt"/>
                <a:ea typeface="Open Sans" panose="020B0606030504020204" pitchFamily="34" charset="0"/>
                <a:cs typeface="Open Sans" panose="020B0606030504020204" pitchFamily="34" charset="0"/>
              </a:rPr>
              <a:t>amet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consectetur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adipiscing</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elit</a:t>
            </a:r>
            <a:r>
              <a:rPr lang="en-GB" sz="1300" dirty="0">
                <a:latin typeface="+mn-lt"/>
                <a:ea typeface="Open Sans" panose="020B0606030504020204" pitchFamily="34" charset="0"/>
                <a:cs typeface="Open Sans" panose="020B0606030504020204" pitchFamily="34" charset="0"/>
              </a:rPr>
              <a:t>. Aenean convallis </a:t>
            </a:r>
            <a:r>
              <a:rPr lang="en-GB" sz="1300" dirty="0" err="1">
                <a:latin typeface="+mn-lt"/>
                <a:ea typeface="Open Sans" panose="020B0606030504020204" pitchFamily="34" charset="0"/>
                <a:cs typeface="Open Sans" panose="020B0606030504020204" pitchFamily="34" charset="0"/>
              </a:rPr>
              <a:t>tellus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ornare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orci</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interdum</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sed</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volutpat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sem</a:t>
            </a:r>
            <a:r>
              <a:rPr lang="en-GB" sz="1300" dirty="0">
                <a:latin typeface="+mn-lt"/>
                <a:ea typeface="Open Sans" panose="020B0606030504020204" pitchFamily="34" charset="0"/>
                <a:cs typeface="Open Sans" panose="020B0606030504020204" pitchFamily="34" charset="0"/>
              </a:rPr>
              <a:t> lacinia. </a:t>
            </a:r>
            <a:r>
              <a:rPr lang="en-GB" sz="1300" dirty="0" err="1">
                <a:latin typeface="+mn-lt"/>
                <a:ea typeface="Open Sans" panose="020B0606030504020204" pitchFamily="34" charset="0"/>
                <a:cs typeface="Open Sans" panose="020B0606030504020204" pitchFamily="34" charset="0"/>
              </a:rPr>
              <a:t>Praesent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facilisis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justo</a:t>
            </a:r>
            <a:r>
              <a:rPr lang="en-GB" sz="1300" dirty="0">
                <a:latin typeface="+mn-lt"/>
                <a:ea typeface="Open Sans" panose="020B0606030504020204" pitchFamily="34" charset="0"/>
                <a:cs typeface="Open Sans" panose="020B0606030504020204" pitchFamily="34" charset="0"/>
              </a:rPr>
              <a:t> ante, in </a:t>
            </a:r>
            <a:r>
              <a:rPr lang="en-GB" sz="1300" dirty="0" err="1">
                <a:latin typeface="+mn-lt"/>
                <a:ea typeface="Open Sans" panose="020B0606030504020204" pitchFamily="34" charset="0"/>
                <a:cs typeface="Open Sans" panose="020B0606030504020204" pitchFamily="34" charset="0"/>
              </a:rPr>
              <a:t>ultricies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tortor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varius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laoreet</a:t>
            </a:r>
            <a:r>
              <a:rPr lang="en-GB" sz="1300" dirty="0">
                <a:latin typeface="+mn-lt"/>
                <a:ea typeface="Open Sans" panose="020B0606030504020204" pitchFamily="34" charset="0"/>
                <a:cs typeface="Open Sans" panose="020B0606030504020204" pitchFamily="34" charset="0"/>
              </a:rPr>
              <a:t>. Donec cursus </a:t>
            </a:r>
            <a:r>
              <a:rPr lang="en-GB" sz="1300" dirty="0" err="1">
                <a:latin typeface="+mn-lt"/>
                <a:ea typeface="Open Sans" panose="020B0606030504020204" pitchFamily="34" charset="0"/>
                <a:cs typeface="Open Sans" panose="020B0606030504020204" pitchFamily="34" charset="0"/>
              </a:rPr>
              <a:t>risus</a:t>
            </a:r>
            <a:r>
              <a:rPr lang="en-GB" sz="1300" dirty="0">
                <a:latin typeface="+mn-lt"/>
                <a:ea typeface="Open Sans" panose="020B0606030504020204" pitchFamily="34" charset="0"/>
                <a:cs typeface="Open Sans" panose="020B0606030504020204" pitchFamily="34" charset="0"/>
              </a:rPr>
              <a:t> libero, ac </a:t>
            </a:r>
            <a:r>
              <a:rPr lang="en-GB" sz="1300" dirty="0" err="1">
                <a:latin typeface="+mn-lt"/>
                <a:ea typeface="Open Sans" panose="020B0606030504020204" pitchFamily="34" charset="0"/>
                <a:cs typeface="Open Sans" panose="020B0606030504020204" pitchFamily="34" charset="0"/>
              </a:rPr>
              <a:t>imperdiet</a:t>
            </a:r>
            <a:r>
              <a:rPr lang="en-GB" sz="1300" dirty="0">
                <a:latin typeface="+mn-lt"/>
                <a:ea typeface="Open Sans" panose="020B0606030504020204" pitchFamily="34" charset="0"/>
                <a:cs typeface="Open Sans" panose="020B0606030504020204" pitchFamily="34" charset="0"/>
              </a:rPr>
              <a:t> ligula </a:t>
            </a:r>
            <a:r>
              <a:rPr lang="en-GB" sz="1300" dirty="0" err="1">
                <a:latin typeface="+mn-lt"/>
                <a:ea typeface="Open Sans" panose="020B0606030504020204" pitchFamily="34" charset="0"/>
                <a:cs typeface="Open Sans" panose="020B0606030504020204" pitchFamily="34" charset="0"/>
              </a:rPr>
              <a:t>tincidunt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Pellentesque</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lectus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ullamcorper</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aliquet</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quis</a:t>
            </a:r>
            <a:r>
              <a:rPr lang="en-GB" sz="1300" dirty="0">
                <a:latin typeface="+mn-lt"/>
                <a:ea typeface="Open Sans" panose="020B0606030504020204" pitchFamily="34" charset="0"/>
                <a:cs typeface="Open Sans" panose="020B0606030504020204" pitchFamily="34" charset="0"/>
              </a:rPr>
              <a:t>, </a:t>
            </a:r>
            <a:r>
              <a:rPr lang="en-GB" sz="1300" dirty="0" err="1">
                <a:latin typeface="+mn-lt"/>
                <a:ea typeface="Open Sans" panose="020B0606030504020204" pitchFamily="34" charset="0"/>
                <a:cs typeface="Open Sans" panose="020B0606030504020204" pitchFamily="34" charset="0"/>
              </a:rPr>
              <a:t>tristique</a:t>
            </a:r>
            <a:r>
              <a:rPr lang="en-GB" sz="1300" dirty="0">
                <a:latin typeface="+mn-lt"/>
                <a:ea typeface="Open Sans" panose="020B0606030504020204" pitchFamily="34" charset="0"/>
                <a:cs typeface="Open Sans" panose="020B0606030504020204" pitchFamily="34" charset="0"/>
              </a:rPr>
              <a:t> in </a:t>
            </a:r>
            <a:r>
              <a:rPr lang="en-GB" sz="1300" dirty="0" err="1">
                <a:latin typeface="+mn-lt"/>
                <a:ea typeface="Open Sans" panose="020B0606030504020204" pitchFamily="34" charset="0"/>
                <a:cs typeface="Open Sans" panose="020B0606030504020204" pitchFamily="34" charset="0"/>
              </a:rPr>
              <a:t>leo</a:t>
            </a:r>
            <a:r>
              <a:rPr lang="en-GB" sz="1300" dirty="0">
                <a:latin typeface="+mn-lt"/>
                <a:ea typeface="Open Sans" panose="020B0606030504020204" pitchFamily="34" charset="0"/>
                <a:cs typeface="Open Sans" panose="020B0606030504020204" pitchFamily="34" charset="0"/>
              </a:rPr>
              <a:t>. </a:t>
            </a:r>
            <a:endParaRPr lang="en-EE" sz="1300" dirty="0">
              <a:latin typeface="+mn-lt"/>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1D466F8F-0453-65E0-219B-2796C67D50D2}"/>
              </a:ext>
            </a:extLst>
          </p:cNvPr>
          <p:cNvSpPr txBox="1">
            <a:spLocks/>
          </p:cNvSpPr>
          <p:nvPr/>
        </p:nvSpPr>
        <p:spPr>
          <a:xfrm>
            <a:off x="644404" y="290694"/>
            <a:ext cx="10903190" cy="690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400" b="1" dirty="0">
                <a:latin typeface="+mn-lt"/>
                <a:ea typeface="Open Sans" panose="020B0606030504020204" pitchFamily="34" charset="0"/>
                <a:cs typeface="Open Sans" panose="020B0606030504020204" pitchFamily="34" charset="0"/>
              </a:rPr>
              <a:t>Title: Lorem Ipsum</a:t>
            </a:r>
            <a:endParaRPr lang="en-EE" sz="2400" b="1" dirty="0">
              <a:latin typeface="+mn-lt"/>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26664E39-5F3C-93A8-F0F4-DFD8F5A82E6A}"/>
              </a:ext>
            </a:extLst>
          </p:cNvPr>
          <p:cNvSpPr txBox="1">
            <a:spLocks/>
          </p:cNvSpPr>
          <p:nvPr/>
        </p:nvSpPr>
        <p:spPr>
          <a:xfrm>
            <a:off x="644404" y="889884"/>
            <a:ext cx="10903190" cy="5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800" b="1" dirty="0">
                <a:latin typeface="+mn-lt"/>
                <a:ea typeface="Open Sans" panose="020B0606030504020204" pitchFamily="34" charset="0"/>
                <a:cs typeface="Open Sans" panose="020B0606030504020204" pitchFamily="34" charset="0"/>
              </a:rPr>
              <a:t>Sub-Title: Lorem Ipsum</a:t>
            </a:r>
            <a:endParaRPr lang="en-EE" sz="1800" b="1"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
        <p:nvSpPr>
          <p:cNvPr id="3" name="Title 1">
            <a:extLst>
              <a:ext uri="{FF2B5EF4-FFF2-40B4-BE49-F238E27FC236}">
                <a16:creationId xmlns:a16="http://schemas.microsoft.com/office/drawing/2014/main" id="{6F0F9A1C-BBE9-7666-B19D-19CE777E45E6}"/>
              </a:ext>
            </a:extLst>
          </p:cNvPr>
          <p:cNvSpPr>
            <a:spLocks noGrp="1"/>
          </p:cNvSpPr>
          <p:nvPr>
            <p:ph type="title"/>
          </p:nvPr>
        </p:nvSpPr>
        <p:spPr>
          <a:xfrm>
            <a:off x="613609" y="387505"/>
            <a:ext cx="10900611" cy="3234000"/>
          </a:xfrm>
        </p:spPr>
        <p:txBody>
          <a:bodyPr>
            <a:noAutofit/>
          </a:bodyPr>
          <a:lstStyle/>
          <a:p>
            <a:pPr>
              <a:lnSpc>
                <a:spcPct val="150000"/>
              </a:lnSpc>
            </a:pPr>
            <a:r>
              <a:rPr lang="en-GB"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V</a:t>
            </a:r>
            <a:r>
              <a:rPr lang="ro-RO"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Ă MULȚUMIM</a:t>
            </a:r>
            <a:r>
              <a:rPr lang="en-GB"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a:t>
            </a:r>
            <a:endParaRPr lang="en-EE" sz="6400" b="1" dirty="0">
              <a:solidFill>
                <a:srgbClr val="3D54A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72</TotalTime>
  <Words>244</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30</cp:revision>
  <dcterms:created xsi:type="dcterms:W3CDTF">2021-04-28T21:16:15Z</dcterms:created>
  <dcterms:modified xsi:type="dcterms:W3CDTF">2024-06-10T11:05:27Z</dcterms:modified>
</cp:coreProperties>
</file>